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theme/theme26.xml" ContentType="application/vnd.openxmlformats-officedocument.theme+xml"/>
  <Override PartName="/ppt/slideLayouts/slideLayout27.xml" ContentType="application/vnd.openxmlformats-officedocument.presentationml.slideLayout+xml"/>
  <Override PartName="/ppt/theme/theme27.xml" ContentType="application/vnd.openxmlformats-officedocument.theme+xml"/>
  <Override PartName="/ppt/theme/theme2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 id="2147483696" r:id="rId25"/>
    <p:sldMasterId id="2147483698" r:id="rId26"/>
    <p:sldMasterId id="2147483700" r:id="rId27"/>
  </p:sldMasterIdLst>
  <p:notesMasterIdLst>
    <p:notesMasterId r:id="rId62"/>
  </p:notes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 id="289" r:id="rId61"/>
  </p:sldIdLst>
  <p:sldSz cx="10080625" cy="7559675"/>
  <p:notesSz cx="7559675" cy="10691813"/>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8"/>
  </p:normalViewPr>
  <p:slideViewPr>
    <p:cSldViewPr snapToGrid="0">
      <p:cViewPr varScale="1">
        <p:scale>
          <a:sx n="109" d="100"/>
          <a:sy n="109" d="100"/>
        </p:scale>
        <p:origin x="7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34" Type="http://schemas.openxmlformats.org/officeDocument/2006/relationships/slide" Target="slides/slide7.xml"/><Relationship Id="rId42" Type="http://schemas.openxmlformats.org/officeDocument/2006/relationships/slide" Target="slides/slide15.xml"/><Relationship Id="rId47" Type="http://schemas.openxmlformats.org/officeDocument/2006/relationships/slide" Target="slides/slide20.xml"/><Relationship Id="rId50" Type="http://schemas.openxmlformats.org/officeDocument/2006/relationships/slide" Target="slides/slide23.xml"/><Relationship Id="rId55" Type="http://schemas.openxmlformats.org/officeDocument/2006/relationships/slide" Target="slides/slide28.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2.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5.xml"/><Relationship Id="rId37" Type="http://schemas.openxmlformats.org/officeDocument/2006/relationships/slide" Target="slides/slide10.xml"/><Relationship Id="rId40" Type="http://schemas.openxmlformats.org/officeDocument/2006/relationships/slide" Target="slides/slide13.xml"/><Relationship Id="rId45" Type="http://schemas.openxmlformats.org/officeDocument/2006/relationships/slide" Target="slides/slide18.xml"/><Relationship Id="rId53" Type="http://schemas.openxmlformats.org/officeDocument/2006/relationships/slide" Target="slides/slide26.xml"/><Relationship Id="rId58" Type="http://schemas.openxmlformats.org/officeDocument/2006/relationships/slide" Target="slides/slide31.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34.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 Target="slides/slide3.xml"/><Relationship Id="rId35" Type="http://schemas.openxmlformats.org/officeDocument/2006/relationships/slide" Target="slides/slide8.xml"/><Relationship Id="rId43" Type="http://schemas.openxmlformats.org/officeDocument/2006/relationships/slide" Target="slides/slide16.xml"/><Relationship Id="rId48" Type="http://schemas.openxmlformats.org/officeDocument/2006/relationships/slide" Target="slides/slide21.xml"/><Relationship Id="rId56" Type="http://schemas.openxmlformats.org/officeDocument/2006/relationships/slide" Target="slides/slide29.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24.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slide" Target="slides/slide19.xml"/><Relationship Id="rId59" Type="http://schemas.openxmlformats.org/officeDocument/2006/relationships/slide" Target="slides/slide32.xml"/><Relationship Id="rId20" Type="http://schemas.openxmlformats.org/officeDocument/2006/relationships/slideMaster" Target="slideMasters/slideMaster20.xml"/><Relationship Id="rId41" Type="http://schemas.openxmlformats.org/officeDocument/2006/relationships/slide" Target="slides/slide14.xml"/><Relationship Id="rId54" Type="http://schemas.openxmlformats.org/officeDocument/2006/relationships/slide" Target="slides/slide27.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1.xml"/><Relationship Id="rId36" Type="http://schemas.openxmlformats.org/officeDocument/2006/relationships/slide" Target="slides/slide9.xml"/><Relationship Id="rId49" Type="http://schemas.openxmlformats.org/officeDocument/2006/relationships/slide" Target="slides/slide22.xml"/><Relationship Id="rId57" Type="http://schemas.openxmlformats.org/officeDocument/2006/relationships/slide" Target="slides/slide30.xml"/><Relationship Id="rId10" Type="http://schemas.openxmlformats.org/officeDocument/2006/relationships/slideMaster" Target="slideMasters/slideMaster10.xml"/><Relationship Id="rId31" Type="http://schemas.openxmlformats.org/officeDocument/2006/relationships/slide" Target="slides/slide4.xml"/><Relationship Id="rId44" Type="http://schemas.openxmlformats.org/officeDocument/2006/relationships/slide" Target="slides/slide17.xml"/><Relationship Id="rId52" Type="http://schemas.openxmlformats.org/officeDocument/2006/relationships/slide" Target="slides/slide25.xml"/><Relationship Id="rId60" Type="http://schemas.openxmlformats.org/officeDocument/2006/relationships/slide" Target="slides/slide33.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1" name="PlaceHolder 1"/>
          <p:cNvSpPr>
            <a:spLocks noGrp="1" noRot="1" noChangeAspect="1"/>
          </p:cNvSpPr>
          <p:nvPr>
            <p:ph type="sldImg"/>
          </p:nvPr>
        </p:nvSpPr>
        <p:spPr>
          <a:xfrm>
            <a:off x="0" y="812520"/>
            <a:ext cx="0" cy="0"/>
          </a:xfrm>
          <a:prstGeom prst="rect">
            <a:avLst/>
          </a:prstGeom>
          <a:noFill/>
          <a:ln w="0">
            <a:noFill/>
          </a:ln>
        </p:spPr>
        <p:txBody>
          <a:bodyPr lIns="0" tIns="0" rIns="0" bIns="0" anchor="ctr">
            <a:noAutofit/>
          </a:bodyPr>
          <a:lstStyle/>
          <a:p>
            <a:pPr algn="ctr"/>
            <a:r>
              <a:rPr lang="en-US" sz="4400" b="0" strike="noStrike" spc="-1">
                <a:solidFill>
                  <a:srgbClr val="000000"/>
                </a:solidFill>
                <a:latin typeface="Arial"/>
              </a:rPr>
              <a:t>Click to move the slide</a:t>
            </a:r>
          </a:p>
        </p:txBody>
      </p:sp>
      <p:sp>
        <p:nvSpPr>
          <p:cNvPr id="192"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216000">
              <a:buNone/>
            </a:pPr>
            <a:r>
              <a:rPr lang="en-US" sz="2000" b="0" strike="noStrike" spc="-1">
                <a:solidFill>
                  <a:srgbClr val="000000"/>
                </a:solidFill>
                <a:latin typeface="Arial"/>
              </a:rPr>
              <a:t>Click to edit the notes format</a:t>
            </a:r>
          </a:p>
        </p:txBody>
      </p:sp>
      <p:sp>
        <p:nvSpPr>
          <p:cNvPr id="193"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194" name="PlaceHolder 4"/>
          <p:cNvSpPr>
            <a:spLocks noGrp="1"/>
          </p:cNvSpPr>
          <p:nvPr>
            <p:ph type="dt" idx="1"/>
          </p:nvPr>
        </p:nvSpPr>
        <p:spPr>
          <a:xfrm>
            <a:off x="4278960" y="0"/>
            <a:ext cx="3280680" cy="53424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195" name="PlaceHolder 5"/>
          <p:cNvSpPr>
            <a:spLocks noGrp="1"/>
          </p:cNvSpPr>
          <p:nvPr>
            <p:ph type="ftr" idx="2"/>
          </p:nvPr>
        </p:nvSpPr>
        <p:spPr>
          <a:xfrm>
            <a:off x="0" y="10157400"/>
            <a:ext cx="3280680" cy="53424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196" name="PlaceHolder 6"/>
          <p:cNvSpPr>
            <a:spLocks noGrp="1"/>
          </p:cNvSpPr>
          <p:nvPr>
            <p:ph type="sldNum" idx="3"/>
          </p:nvPr>
        </p:nvSpPr>
        <p:spPr>
          <a:xfrm>
            <a:off x="4278960" y="10157400"/>
            <a:ext cx="3280680" cy="53424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95C9BC51-0BE7-46BC-B7C5-AA6CE34437FE}" type="slidenum">
              <a:rPr lang="en-US" sz="1400" b="0" strike="noStrike" spc="-1">
                <a:solidFill>
                  <a:srgbClr val="000000"/>
                </a:solidFill>
                <a:latin typeface="Times New Roman"/>
              </a:rPr>
              <a:t>‹#›</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PlaceHolder 1"/>
          <p:cNvSpPr>
            <a:spLocks noGrp="1" noRot="1" noChangeAspect="1"/>
          </p:cNvSpPr>
          <p:nvPr>
            <p:ph type="sldImg"/>
          </p:nvPr>
        </p:nvSpPr>
        <p:spPr>
          <a:xfrm>
            <a:off x="1376363" y="1336675"/>
            <a:ext cx="4800600" cy="3600450"/>
          </a:xfrm>
          <a:prstGeom prst="rect">
            <a:avLst/>
          </a:prstGeom>
          <a:ln w="0">
            <a:noFill/>
          </a:ln>
        </p:spPr>
      </p:sp>
      <p:sp>
        <p:nvSpPr>
          <p:cNvPr id="453"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454" name="CustomShape 3"/>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PlaceHolder 1"/>
          <p:cNvSpPr>
            <a:spLocks noGrp="1" noRot="1" noChangeAspect="1"/>
          </p:cNvSpPr>
          <p:nvPr>
            <p:ph type="sldImg"/>
          </p:nvPr>
        </p:nvSpPr>
        <p:spPr>
          <a:xfrm>
            <a:off x="1376363" y="1336675"/>
            <a:ext cx="4800600" cy="3600450"/>
          </a:xfrm>
          <a:prstGeom prst="rect">
            <a:avLst/>
          </a:prstGeom>
          <a:ln w="0">
            <a:noFill/>
          </a:ln>
        </p:spPr>
      </p:sp>
      <p:sp>
        <p:nvSpPr>
          <p:cNvPr id="480"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481" name="CustomShape 3"/>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laceHolder 1"/>
          <p:cNvSpPr>
            <a:spLocks noGrp="1" noRot="1" noChangeAspect="1"/>
          </p:cNvSpPr>
          <p:nvPr>
            <p:ph type="sldImg"/>
          </p:nvPr>
        </p:nvSpPr>
        <p:spPr>
          <a:xfrm>
            <a:off x="1376363" y="1336675"/>
            <a:ext cx="4800600" cy="3602038"/>
          </a:xfrm>
          <a:prstGeom prst="rect">
            <a:avLst/>
          </a:prstGeom>
          <a:ln w="0">
            <a:noFill/>
          </a:ln>
        </p:spPr>
      </p:sp>
      <p:sp>
        <p:nvSpPr>
          <p:cNvPr id="483"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484" name="CustomShape 19"/>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PlaceHolder 1"/>
          <p:cNvSpPr>
            <a:spLocks noGrp="1" noRot="1" noChangeAspect="1"/>
          </p:cNvSpPr>
          <p:nvPr>
            <p:ph type="sldImg"/>
          </p:nvPr>
        </p:nvSpPr>
        <p:spPr>
          <a:xfrm>
            <a:off x="1376363" y="1336675"/>
            <a:ext cx="4800600" cy="3602038"/>
          </a:xfrm>
          <a:prstGeom prst="rect">
            <a:avLst/>
          </a:prstGeom>
          <a:ln w="0">
            <a:noFill/>
          </a:ln>
        </p:spPr>
      </p:sp>
      <p:sp>
        <p:nvSpPr>
          <p:cNvPr id="486"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487" name="CustomShape 3"/>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PlaceHolder 1"/>
          <p:cNvSpPr>
            <a:spLocks noGrp="1" noRot="1" noChangeAspect="1"/>
          </p:cNvSpPr>
          <p:nvPr>
            <p:ph type="sldImg"/>
          </p:nvPr>
        </p:nvSpPr>
        <p:spPr>
          <a:xfrm>
            <a:off x="1376363" y="1336675"/>
            <a:ext cx="4800600" cy="3602038"/>
          </a:xfrm>
          <a:prstGeom prst="rect">
            <a:avLst/>
          </a:prstGeom>
          <a:ln w="0">
            <a:noFill/>
          </a:ln>
        </p:spPr>
      </p:sp>
      <p:sp>
        <p:nvSpPr>
          <p:cNvPr id="489"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490" name="CustomShape 3"/>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PlaceHolder 1"/>
          <p:cNvSpPr>
            <a:spLocks noGrp="1" noRot="1" noChangeAspect="1"/>
          </p:cNvSpPr>
          <p:nvPr>
            <p:ph type="sldImg"/>
          </p:nvPr>
        </p:nvSpPr>
        <p:spPr>
          <a:xfrm>
            <a:off x="1376363" y="1336675"/>
            <a:ext cx="4800600" cy="3602038"/>
          </a:xfrm>
          <a:prstGeom prst="rect">
            <a:avLst/>
          </a:prstGeom>
          <a:ln w="0">
            <a:noFill/>
          </a:ln>
        </p:spPr>
      </p:sp>
      <p:sp>
        <p:nvSpPr>
          <p:cNvPr id="492"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493" name="CustomShape 3"/>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PlaceHolder 1"/>
          <p:cNvSpPr>
            <a:spLocks noGrp="1" noRot="1" noChangeAspect="1"/>
          </p:cNvSpPr>
          <p:nvPr>
            <p:ph type="sldImg"/>
          </p:nvPr>
        </p:nvSpPr>
        <p:spPr>
          <a:xfrm>
            <a:off x="1376363" y="1336675"/>
            <a:ext cx="4800600" cy="3600450"/>
          </a:xfrm>
          <a:prstGeom prst="rect">
            <a:avLst/>
          </a:prstGeom>
          <a:ln w="0">
            <a:noFill/>
          </a:ln>
        </p:spPr>
      </p:sp>
      <p:sp>
        <p:nvSpPr>
          <p:cNvPr id="495"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496" name="CustomShape 3"/>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PlaceHolder 1"/>
          <p:cNvSpPr>
            <a:spLocks noGrp="1" noRot="1" noChangeAspect="1"/>
          </p:cNvSpPr>
          <p:nvPr>
            <p:ph type="sldImg"/>
          </p:nvPr>
        </p:nvSpPr>
        <p:spPr>
          <a:xfrm>
            <a:off x="1376363" y="1336675"/>
            <a:ext cx="4800600" cy="3602038"/>
          </a:xfrm>
          <a:prstGeom prst="rect">
            <a:avLst/>
          </a:prstGeom>
          <a:ln w="0">
            <a:noFill/>
          </a:ln>
        </p:spPr>
      </p:sp>
      <p:sp>
        <p:nvSpPr>
          <p:cNvPr id="498"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499" name="CustomShape 3"/>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PlaceHolder 1"/>
          <p:cNvSpPr>
            <a:spLocks noGrp="1" noRot="1" noChangeAspect="1"/>
          </p:cNvSpPr>
          <p:nvPr>
            <p:ph type="sldImg"/>
          </p:nvPr>
        </p:nvSpPr>
        <p:spPr>
          <a:xfrm>
            <a:off x="1376280" y="1336680"/>
            <a:ext cx="4801320" cy="3601080"/>
          </a:xfrm>
          <a:prstGeom prst="rect">
            <a:avLst/>
          </a:prstGeom>
          <a:ln w="0">
            <a:noFill/>
          </a:ln>
        </p:spPr>
      </p:sp>
      <p:sp>
        <p:nvSpPr>
          <p:cNvPr id="501"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502" name="CustomShape 22"/>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PlaceHolder 1"/>
          <p:cNvSpPr>
            <a:spLocks noGrp="1" noRot="1" noChangeAspect="1"/>
          </p:cNvSpPr>
          <p:nvPr>
            <p:ph type="sldImg"/>
          </p:nvPr>
        </p:nvSpPr>
        <p:spPr>
          <a:xfrm>
            <a:off x="1376363" y="1336675"/>
            <a:ext cx="4800600" cy="3602038"/>
          </a:xfrm>
          <a:prstGeom prst="rect">
            <a:avLst/>
          </a:prstGeom>
          <a:ln w="0">
            <a:noFill/>
          </a:ln>
        </p:spPr>
      </p:sp>
      <p:sp>
        <p:nvSpPr>
          <p:cNvPr id="504"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505" name="CustomShape 27"/>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PlaceHolder 1"/>
          <p:cNvSpPr>
            <a:spLocks noGrp="1" noRot="1" noChangeAspect="1"/>
          </p:cNvSpPr>
          <p:nvPr>
            <p:ph type="sldImg"/>
          </p:nvPr>
        </p:nvSpPr>
        <p:spPr>
          <a:xfrm>
            <a:off x="1376363" y="1336675"/>
            <a:ext cx="4800600" cy="3602038"/>
          </a:xfrm>
          <a:prstGeom prst="rect">
            <a:avLst/>
          </a:prstGeom>
          <a:ln w="0">
            <a:noFill/>
          </a:ln>
        </p:spPr>
      </p:sp>
      <p:sp>
        <p:nvSpPr>
          <p:cNvPr id="507"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508" name="CustomShape 122"/>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PlaceHolder 1"/>
          <p:cNvSpPr>
            <a:spLocks noGrp="1" noRot="1" noChangeAspect="1"/>
          </p:cNvSpPr>
          <p:nvPr>
            <p:ph type="sldImg"/>
          </p:nvPr>
        </p:nvSpPr>
        <p:spPr>
          <a:xfrm>
            <a:off x="1376363" y="1336675"/>
            <a:ext cx="4800600" cy="3602038"/>
          </a:xfrm>
          <a:prstGeom prst="rect">
            <a:avLst/>
          </a:prstGeom>
          <a:ln w="0">
            <a:noFill/>
          </a:ln>
        </p:spPr>
      </p:sp>
      <p:sp>
        <p:nvSpPr>
          <p:cNvPr id="456"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457" name="CustomShape 3"/>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PlaceHolder 1"/>
          <p:cNvSpPr>
            <a:spLocks noGrp="1" noRot="1" noChangeAspect="1"/>
          </p:cNvSpPr>
          <p:nvPr>
            <p:ph type="sldImg"/>
          </p:nvPr>
        </p:nvSpPr>
        <p:spPr>
          <a:xfrm>
            <a:off x="1376363" y="1336675"/>
            <a:ext cx="4800600" cy="3602038"/>
          </a:xfrm>
          <a:prstGeom prst="rect">
            <a:avLst/>
          </a:prstGeom>
          <a:ln w="0">
            <a:noFill/>
          </a:ln>
        </p:spPr>
      </p:sp>
      <p:sp>
        <p:nvSpPr>
          <p:cNvPr id="510"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511" name="CustomShape 32"/>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PlaceHolder 1"/>
          <p:cNvSpPr>
            <a:spLocks noGrp="1" noRot="1" noChangeAspect="1"/>
          </p:cNvSpPr>
          <p:nvPr>
            <p:ph type="sldImg"/>
          </p:nvPr>
        </p:nvSpPr>
        <p:spPr>
          <a:xfrm>
            <a:off x="1376363" y="1336675"/>
            <a:ext cx="4800600" cy="3602038"/>
          </a:xfrm>
          <a:prstGeom prst="rect">
            <a:avLst/>
          </a:prstGeom>
          <a:ln w="0">
            <a:noFill/>
          </a:ln>
        </p:spPr>
      </p:sp>
      <p:sp>
        <p:nvSpPr>
          <p:cNvPr id="513"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514" name="CustomShape 98"/>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PlaceHolder 1"/>
          <p:cNvSpPr>
            <a:spLocks noGrp="1" noRot="1" noChangeAspect="1"/>
          </p:cNvSpPr>
          <p:nvPr>
            <p:ph type="sldImg"/>
          </p:nvPr>
        </p:nvSpPr>
        <p:spPr>
          <a:xfrm>
            <a:off x="1376363" y="1336675"/>
            <a:ext cx="4800600" cy="3602038"/>
          </a:xfrm>
          <a:prstGeom prst="rect">
            <a:avLst/>
          </a:prstGeom>
          <a:ln w="0">
            <a:noFill/>
          </a:ln>
        </p:spPr>
      </p:sp>
      <p:sp>
        <p:nvSpPr>
          <p:cNvPr id="516"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517" name="CustomShape 80"/>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PlaceHolder 1"/>
          <p:cNvSpPr>
            <a:spLocks noGrp="1" noRot="1" noChangeAspect="1"/>
          </p:cNvSpPr>
          <p:nvPr>
            <p:ph type="sldImg"/>
          </p:nvPr>
        </p:nvSpPr>
        <p:spPr>
          <a:xfrm>
            <a:off x="1376363" y="1336675"/>
            <a:ext cx="4800600" cy="3602038"/>
          </a:xfrm>
          <a:prstGeom prst="rect">
            <a:avLst/>
          </a:prstGeom>
          <a:ln w="0">
            <a:noFill/>
          </a:ln>
        </p:spPr>
      </p:sp>
      <p:sp>
        <p:nvSpPr>
          <p:cNvPr id="519"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520" name="CustomShape 76"/>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PlaceHolder 1"/>
          <p:cNvSpPr>
            <a:spLocks noGrp="1" noRot="1" noChangeAspect="1"/>
          </p:cNvSpPr>
          <p:nvPr>
            <p:ph type="sldImg"/>
          </p:nvPr>
        </p:nvSpPr>
        <p:spPr>
          <a:xfrm>
            <a:off x="1376363" y="1336675"/>
            <a:ext cx="4800600" cy="3602038"/>
          </a:xfrm>
          <a:prstGeom prst="rect">
            <a:avLst/>
          </a:prstGeom>
          <a:ln w="0">
            <a:noFill/>
          </a:ln>
        </p:spPr>
      </p:sp>
      <p:sp>
        <p:nvSpPr>
          <p:cNvPr id="522"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523" name="CustomShape 85"/>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PlaceHolder 1"/>
          <p:cNvSpPr>
            <a:spLocks noGrp="1" noRot="1" noChangeAspect="1"/>
          </p:cNvSpPr>
          <p:nvPr>
            <p:ph type="sldImg"/>
          </p:nvPr>
        </p:nvSpPr>
        <p:spPr>
          <a:xfrm>
            <a:off x="1376363" y="1336675"/>
            <a:ext cx="4800600" cy="3602038"/>
          </a:xfrm>
          <a:prstGeom prst="rect">
            <a:avLst/>
          </a:prstGeom>
          <a:ln w="0">
            <a:noFill/>
          </a:ln>
        </p:spPr>
      </p:sp>
      <p:sp>
        <p:nvSpPr>
          <p:cNvPr id="525"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526" name="CustomShape 89"/>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PlaceHolder 1"/>
          <p:cNvSpPr>
            <a:spLocks noGrp="1" noRot="1" noChangeAspect="1"/>
          </p:cNvSpPr>
          <p:nvPr>
            <p:ph type="sldImg"/>
          </p:nvPr>
        </p:nvSpPr>
        <p:spPr>
          <a:xfrm>
            <a:off x="1376363" y="1336675"/>
            <a:ext cx="4800600" cy="3602038"/>
          </a:xfrm>
          <a:prstGeom prst="rect">
            <a:avLst/>
          </a:prstGeom>
          <a:ln w="0">
            <a:noFill/>
          </a:ln>
        </p:spPr>
      </p:sp>
      <p:sp>
        <p:nvSpPr>
          <p:cNvPr id="528"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529" name="CustomShape 94"/>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PlaceHolder 1"/>
          <p:cNvSpPr>
            <a:spLocks noGrp="1" noRot="1" noChangeAspect="1"/>
          </p:cNvSpPr>
          <p:nvPr>
            <p:ph type="sldImg"/>
          </p:nvPr>
        </p:nvSpPr>
        <p:spPr>
          <a:xfrm>
            <a:off x="1376363" y="1336675"/>
            <a:ext cx="4800600" cy="3602038"/>
          </a:xfrm>
          <a:prstGeom prst="rect">
            <a:avLst/>
          </a:prstGeom>
          <a:ln w="0">
            <a:noFill/>
          </a:ln>
        </p:spPr>
      </p:sp>
      <p:sp>
        <p:nvSpPr>
          <p:cNvPr id="531"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532" name="CustomShape 37"/>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PlaceHolder 1"/>
          <p:cNvSpPr>
            <a:spLocks noGrp="1" noRot="1" noChangeAspect="1"/>
          </p:cNvSpPr>
          <p:nvPr>
            <p:ph type="sldImg"/>
          </p:nvPr>
        </p:nvSpPr>
        <p:spPr>
          <a:xfrm>
            <a:off x="1376363" y="1336675"/>
            <a:ext cx="4800600" cy="3602038"/>
          </a:xfrm>
          <a:prstGeom prst="rect">
            <a:avLst/>
          </a:prstGeom>
          <a:ln w="0">
            <a:noFill/>
          </a:ln>
        </p:spPr>
      </p:sp>
      <p:sp>
        <p:nvSpPr>
          <p:cNvPr id="534"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535" name="CustomShape 42"/>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PlaceHolder 1"/>
          <p:cNvSpPr>
            <a:spLocks noGrp="1" noRot="1" noChangeAspect="1"/>
          </p:cNvSpPr>
          <p:nvPr>
            <p:ph type="sldImg"/>
          </p:nvPr>
        </p:nvSpPr>
        <p:spPr>
          <a:xfrm>
            <a:off x="1376363" y="1336675"/>
            <a:ext cx="4800600" cy="3602038"/>
          </a:xfrm>
          <a:prstGeom prst="rect">
            <a:avLst/>
          </a:prstGeom>
          <a:ln w="0">
            <a:noFill/>
          </a:ln>
        </p:spPr>
      </p:sp>
      <p:sp>
        <p:nvSpPr>
          <p:cNvPr id="537"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538" name="CustomShape 47"/>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PlaceHolder 1"/>
          <p:cNvSpPr>
            <a:spLocks noGrp="1" noRot="1" noChangeAspect="1"/>
          </p:cNvSpPr>
          <p:nvPr>
            <p:ph type="sldImg"/>
          </p:nvPr>
        </p:nvSpPr>
        <p:spPr>
          <a:xfrm>
            <a:off x="1376363" y="1336675"/>
            <a:ext cx="4800600" cy="3600450"/>
          </a:xfrm>
          <a:prstGeom prst="rect">
            <a:avLst/>
          </a:prstGeom>
          <a:ln w="0">
            <a:noFill/>
          </a:ln>
        </p:spPr>
      </p:sp>
      <p:sp>
        <p:nvSpPr>
          <p:cNvPr id="459"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460" name="CustomShape 3"/>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PlaceHolder 1"/>
          <p:cNvSpPr>
            <a:spLocks noGrp="1" noRot="1" noChangeAspect="1"/>
          </p:cNvSpPr>
          <p:nvPr>
            <p:ph type="sldImg"/>
          </p:nvPr>
        </p:nvSpPr>
        <p:spPr>
          <a:xfrm>
            <a:off x="1376363" y="1336675"/>
            <a:ext cx="4800600" cy="3602038"/>
          </a:xfrm>
          <a:prstGeom prst="rect">
            <a:avLst/>
          </a:prstGeom>
          <a:ln w="0">
            <a:noFill/>
          </a:ln>
        </p:spPr>
      </p:sp>
      <p:sp>
        <p:nvSpPr>
          <p:cNvPr id="540"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541" name="CustomShape 52"/>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PlaceHolder 1"/>
          <p:cNvSpPr>
            <a:spLocks noGrp="1" noRot="1" noChangeAspect="1"/>
          </p:cNvSpPr>
          <p:nvPr>
            <p:ph type="sldImg"/>
          </p:nvPr>
        </p:nvSpPr>
        <p:spPr>
          <a:xfrm>
            <a:off x="1376363" y="1336675"/>
            <a:ext cx="4800600" cy="3602038"/>
          </a:xfrm>
          <a:prstGeom prst="rect">
            <a:avLst/>
          </a:prstGeom>
          <a:ln w="0">
            <a:noFill/>
          </a:ln>
        </p:spPr>
      </p:sp>
      <p:sp>
        <p:nvSpPr>
          <p:cNvPr id="543"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544" name="CustomShape 57"/>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PlaceHolder 1"/>
          <p:cNvSpPr>
            <a:spLocks noGrp="1" noRot="1" noChangeAspect="1"/>
          </p:cNvSpPr>
          <p:nvPr>
            <p:ph type="sldImg"/>
          </p:nvPr>
        </p:nvSpPr>
        <p:spPr>
          <a:xfrm>
            <a:off x="1376363" y="1336675"/>
            <a:ext cx="4800600" cy="3602038"/>
          </a:xfrm>
          <a:prstGeom prst="rect">
            <a:avLst/>
          </a:prstGeom>
          <a:ln w="0">
            <a:noFill/>
          </a:ln>
        </p:spPr>
      </p:sp>
      <p:sp>
        <p:nvSpPr>
          <p:cNvPr id="546"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547" name="CustomShape 67"/>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PlaceHolder 1"/>
          <p:cNvSpPr>
            <a:spLocks noGrp="1" noRot="1" noChangeAspect="1"/>
          </p:cNvSpPr>
          <p:nvPr>
            <p:ph type="sldImg"/>
          </p:nvPr>
        </p:nvSpPr>
        <p:spPr>
          <a:xfrm>
            <a:off x="1376363" y="1336675"/>
            <a:ext cx="4800600" cy="3602038"/>
          </a:xfrm>
          <a:prstGeom prst="rect">
            <a:avLst/>
          </a:prstGeom>
          <a:ln w="0">
            <a:noFill/>
          </a:ln>
        </p:spPr>
      </p:sp>
      <p:sp>
        <p:nvSpPr>
          <p:cNvPr id="549"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550" name="CustomShape 72"/>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noRot="1" noChangeAspect="1"/>
          </p:cNvSpPr>
          <p:nvPr>
            <p:ph type="sldImg"/>
          </p:nvPr>
        </p:nvSpPr>
        <p:spPr>
          <a:xfrm>
            <a:off x="1376363" y="1336675"/>
            <a:ext cx="4800600" cy="3602038"/>
          </a:xfrm>
          <a:prstGeom prst="rect">
            <a:avLst/>
          </a:prstGeom>
          <a:ln w="0">
            <a:noFill/>
          </a:ln>
        </p:spPr>
      </p:sp>
      <p:sp>
        <p:nvSpPr>
          <p:cNvPr id="552"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553" name="CustomShape 3"/>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PlaceHolder 1"/>
          <p:cNvSpPr>
            <a:spLocks noGrp="1" noRot="1" noChangeAspect="1"/>
          </p:cNvSpPr>
          <p:nvPr>
            <p:ph type="sldImg"/>
          </p:nvPr>
        </p:nvSpPr>
        <p:spPr>
          <a:xfrm>
            <a:off x="1376363" y="1336675"/>
            <a:ext cx="4800600" cy="3600450"/>
          </a:xfrm>
          <a:prstGeom prst="rect">
            <a:avLst/>
          </a:prstGeom>
          <a:ln w="0">
            <a:noFill/>
          </a:ln>
        </p:spPr>
      </p:sp>
      <p:sp>
        <p:nvSpPr>
          <p:cNvPr id="462"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463" name="CustomShape 3"/>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PlaceHolder 1"/>
          <p:cNvSpPr>
            <a:spLocks noGrp="1" noRot="1" noChangeAspect="1"/>
          </p:cNvSpPr>
          <p:nvPr>
            <p:ph type="sldImg"/>
          </p:nvPr>
        </p:nvSpPr>
        <p:spPr>
          <a:xfrm>
            <a:off x="1376363" y="1336675"/>
            <a:ext cx="4800600" cy="3600450"/>
          </a:xfrm>
          <a:prstGeom prst="rect">
            <a:avLst/>
          </a:prstGeom>
          <a:ln w="0">
            <a:noFill/>
          </a:ln>
        </p:spPr>
      </p:sp>
      <p:sp>
        <p:nvSpPr>
          <p:cNvPr id="465"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466" name="CustomShape 3"/>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PlaceHolder 1"/>
          <p:cNvSpPr>
            <a:spLocks noGrp="1" noRot="1" noChangeAspect="1"/>
          </p:cNvSpPr>
          <p:nvPr>
            <p:ph type="sldImg"/>
          </p:nvPr>
        </p:nvSpPr>
        <p:spPr>
          <a:xfrm>
            <a:off x="1376363" y="1336675"/>
            <a:ext cx="4800600" cy="3600450"/>
          </a:xfrm>
          <a:prstGeom prst="rect">
            <a:avLst/>
          </a:prstGeom>
          <a:ln w="0">
            <a:noFill/>
          </a:ln>
        </p:spPr>
      </p:sp>
      <p:sp>
        <p:nvSpPr>
          <p:cNvPr id="468"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469" name="CustomShape 9"/>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PlaceHolder 1"/>
          <p:cNvSpPr>
            <a:spLocks noGrp="1" noRot="1" noChangeAspect="1"/>
          </p:cNvSpPr>
          <p:nvPr>
            <p:ph type="sldImg"/>
          </p:nvPr>
        </p:nvSpPr>
        <p:spPr>
          <a:xfrm>
            <a:off x="1376363" y="1336675"/>
            <a:ext cx="4800600" cy="3600450"/>
          </a:xfrm>
          <a:prstGeom prst="rect">
            <a:avLst/>
          </a:prstGeom>
          <a:ln w="0">
            <a:noFill/>
          </a:ln>
        </p:spPr>
      </p:sp>
      <p:sp>
        <p:nvSpPr>
          <p:cNvPr id="471"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472" name="CustomShape 14"/>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PlaceHolder 1"/>
          <p:cNvSpPr>
            <a:spLocks noGrp="1" noRot="1" noChangeAspect="1"/>
          </p:cNvSpPr>
          <p:nvPr>
            <p:ph type="sldImg"/>
          </p:nvPr>
        </p:nvSpPr>
        <p:spPr>
          <a:xfrm>
            <a:off x="1376363" y="1336675"/>
            <a:ext cx="4800600" cy="3600450"/>
          </a:xfrm>
          <a:prstGeom prst="rect">
            <a:avLst/>
          </a:prstGeom>
          <a:ln w="0">
            <a:noFill/>
          </a:ln>
        </p:spPr>
      </p:sp>
      <p:sp>
        <p:nvSpPr>
          <p:cNvPr id="474"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475" name="CustomShape 3"/>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PlaceHolder 1"/>
          <p:cNvSpPr>
            <a:spLocks noGrp="1" noRot="1" noChangeAspect="1"/>
          </p:cNvSpPr>
          <p:nvPr>
            <p:ph type="sldImg"/>
          </p:nvPr>
        </p:nvSpPr>
        <p:spPr>
          <a:xfrm>
            <a:off x="1376363" y="1336675"/>
            <a:ext cx="4800600" cy="3600450"/>
          </a:xfrm>
          <a:prstGeom prst="rect">
            <a:avLst/>
          </a:prstGeom>
          <a:ln w="0">
            <a:noFill/>
          </a:ln>
        </p:spPr>
      </p:sp>
      <p:sp>
        <p:nvSpPr>
          <p:cNvPr id="477" name="PlaceHolder 2"/>
          <p:cNvSpPr>
            <a:spLocks noGrp="1"/>
          </p:cNvSpPr>
          <p:nvPr>
            <p:ph type="body"/>
          </p:nvPr>
        </p:nvSpPr>
        <p:spPr>
          <a:xfrm>
            <a:off x="756000" y="5145120"/>
            <a:ext cx="6041520" cy="4203720"/>
          </a:xfrm>
          <a:prstGeom prst="rect">
            <a:avLst/>
          </a:prstGeom>
          <a:noFill/>
          <a:ln w="0">
            <a:noFill/>
          </a:ln>
        </p:spPr>
        <p:txBody>
          <a:bodyPr lIns="0" tIns="0" rIns="0" bIns="0" anchor="t">
            <a:noAutofit/>
          </a:bodyPr>
          <a:lstStyle/>
          <a:p>
            <a:pPr marL="216000" indent="-216000">
              <a:buNone/>
            </a:pPr>
            <a:endParaRPr lang="en-US" sz="1800" b="0" strike="noStrike" spc="-1">
              <a:solidFill>
                <a:srgbClr val="000000"/>
              </a:solidFill>
              <a:latin typeface="Arial"/>
            </a:endParaRPr>
          </a:p>
        </p:txBody>
      </p:sp>
      <p:sp>
        <p:nvSpPr>
          <p:cNvPr id="478" name="CustomShape 3"/>
          <p:cNvSpPr/>
          <p:nvPr/>
        </p:nvSpPr>
        <p:spPr>
          <a:xfrm>
            <a:off x="0" y="10155240"/>
            <a:ext cx="3269880" cy="53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defTabSz="914400">
              <a:lnSpc>
                <a:spcPct val="100000"/>
              </a:lnSpc>
            </a:pPr>
            <a:r>
              <a:rPr lang="pt-BR" sz="1200" b="0" strike="noStrike" spc="-1">
                <a:solidFill>
                  <a:srgbClr val="000000"/>
                </a:solidFill>
                <a:latin typeface="Times New Roman"/>
                <a:ea typeface="+mn-ea"/>
              </a:rPr>
              <a:t>Prof. André Hochuli</a:t>
            </a:r>
            <a:endParaRPr lang="en-US" sz="1200" b="0" strike="noStrike" spc="-1">
              <a:solidFill>
                <a:srgbClr val="000000"/>
              </a:solidFill>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2000" cy="1261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 name="PlaceHolder 2"/>
          <p:cNvSpPr>
            <a:spLocks noGrp="1"/>
          </p:cNvSpPr>
          <p:nvPr>
            <p:ph/>
          </p:nvPr>
        </p:nvSpPr>
        <p:spPr>
          <a:xfrm>
            <a:off x="504000" y="1768680"/>
            <a:ext cx="4426920" cy="20908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7" name="PlaceHolder 3"/>
          <p:cNvSpPr>
            <a:spLocks noGrp="1"/>
          </p:cNvSpPr>
          <p:nvPr>
            <p:ph/>
          </p:nvPr>
        </p:nvSpPr>
        <p:spPr>
          <a:xfrm>
            <a:off x="5152680" y="1768680"/>
            <a:ext cx="4426920" cy="20908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8" name="PlaceHolder 4"/>
          <p:cNvSpPr>
            <a:spLocks noGrp="1"/>
          </p:cNvSpPr>
          <p:nvPr>
            <p:ph/>
          </p:nvPr>
        </p:nvSpPr>
        <p:spPr>
          <a:xfrm>
            <a:off x="504000" y="4058640"/>
            <a:ext cx="9072000" cy="20908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entered Text">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AndTx"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301320"/>
            <a:ext cx="9072000" cy="1261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58" name="PlaceHolder 2"/>
          <p:cNvSpPr>
            <a:spLocks noGrp="1"/>
          </p:cNvSpPr>
          <p:nvPr>
            <p:ph/>
          </p:nvPr>
        </p:nvSpPr>
        <p:spPr>
          <a:xfrm>
            <a:off x="504000" y="1768680"/>
            <a:ext cx="4426920" cy="20908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59" name="PlaceHolder 3"/>
          <p:cNvSpPr>
            <a:spLocks noGrp="1"/>
          </p:cNvSpPr>
          <p:nvPr>
            <p:ph/>
          </p:nvPr>
        </p:nvSpPr>
        <p:spPr>
          <a:xfrm>
            <a:off x="5152680" y="1768680"/>
            <a:ext cx="4426920" cy="43840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0" name="PlaceHolder 4"/>
          <p:cNvSpPr>
            <a:spLocks noGrp="1"/>
          </p:cNvSpPr>
          <p:nvPr>
            <p:ph/>
          </p:nvPr>
        </p:nvSpPr>
        <p:spPr>
          <a:xfrm>
            <a:off x="504000" y="4058640"/>
            <a:ext cx="4426920" cy="20908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301320"/>
            <a:ext cx="9072000" cy="1261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67" name="PlaceHolder 2"/>
          <p:cNvSpPr>
            <a:spLocks noGrp="1"/>
          </p:cNvSpPr>
          <p:nvPr>
            <p:ph/>
          </p:nvPr>
        </p:nvSpPr>
        <p:spPr>
          <a:xfrm>
            <a:off x="504000" y="1768680"/>
            <a:ext cx="4426920" cy="43840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8" name="PlaceHolder 3"/>
          <p:cNvSpPr>
            <a:spLocks noGrp="1"/>
          </p:cNvSpPr>
          <p:nvPr>
            <p:ph/>
          </p:nvPr>
        </p:nvSpPr>
        <p:spPr>
          <a:xfrm>
            <a:off x="5152680" y="1768680"/>
            <a:ext cx="4426920" cy="20908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69" name="PlaceHolder 4"/>
          <p:cNvSpPr>
            <a:spLocks noGrp="1"/>
          </p:cNvSpPr>
          <p:nvPr>
            <p:ph/>
          </p:nvPr>
        </p:nvSpPr>
        <p:spPr>
          <a:xfrm>
            <a:off x="5152680" y="4058640"/>
            <a:ext cx="4426920" cy="20908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OverTx" preserve="1">
  <p:cSld name="Default">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301320"/>
            <a:ext cx="9072000" cy="1261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79" name="PlaceHolder 2"/>
          <p:cNvSpPr>
            <a:spLocks noGrp="1"/>
          </p:cNvSpPr>
          <p:nvPr>
            <p:ph/>
          </p:nvPr>
        </p:nvSpPr>
        <p:spPr>
          <a:xfrm>
            <a:off x="504000" y="1768680"/>
            <a:ext cx="4426920" cy="20908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80" name="PlaceHolder 3"/>
          <p:cNvSpPr>
            <a:spLocks noGrp="1"/>
          </p:cNvSpPr>
          <p:nvPr>
            <p:ph/>
          </p:nvPr>
        </p:nvSpPr>
        <p:spPr>
          <a:xfrm>
            <a:off x="5152680" y="1768680"/>
            <a:ext cx="4426920" cy="20908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81" name="PlaceHolder 4"/>
          <p:cNvSpPr>
            <a:spLocks noGrp="1"/>
          </p:cNvSpPr>
          <p:nvPr>
            <p:ph/>
          </p:nvPr>
        </p:nvSpPr>
        <p:spPr>
          <a:xfrm>
            <a:off x="504000" y="4058640"/>
            <a:ext cx="9072000" cy="20908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reserve="1">
  <p:cSld name="Default 1">
    <p:spTree>
      <p:nvGrpSpPr>
        <p:cNvPr id="1" name=""/>
        <p:cNvGrpSpPr/>
        <p:nvPr/>
      </p:nvGrpSpPr>
      <p:grpSpPr>
        <a:xfrm>
          <a:off x="0" y="0"/>
          <a:ext cx="0" cy="0"/>
          <a:chOff x="0" y="0"/>
          <a:chExt cx="0" cy="0"/>
        </a:xfrm>
      </p:grpSpPr>
      <p:sp>
        <p:nvSpPr>
          <p:cNvPr id="89" name="PlaceHolder 1"/>
          <p:cNvSpPr>
            <a:spLocks noGrp="1"/>
          </p:cNvSpPr>
          <p:nvPr>
            <p:ph type="title"/>
          </p:nvPr>
        </p:nvSpPr>
        <p:spPr>
          <a:xfrm>
            <a:off x="504000" y="301320"/>
            <a:ext cx="9072000" cy="1261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90" name="PlaceHolder 2"/>
          <p:cNvSpPr>
            <a:spLocks noGrp="1"/>
          </p:cNvSpPr>
          <p:nvPr>
            <p:ph/>
          </p:nvPr>
        </p:nvSpPr>
        <p:spPr>
          <a:xfrm>
            <a:off x="504000" y="1768680"/>
            <a:ext cx="9072000" cy="20908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91" name="PlaceHolder 3"/>
          <p:cNvSpPr>
            <a:spLocks noGrp="1"/>
          </p:cNvSpPr>
          <p:nvPr>
            <p:ph/>
          </p:nvPr>
        </p:nvSpPr>
        <p:spPr>
          <a:xfrm>
            <a:off x="504000" y="4058640"/>
            <a:ext cx="9072000" cy="20908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Default 2">
    <p:spTree>
      <p:nvGrpSpPr>
        <p:cNvPr id="1" name=""/>
        <p:cNvGrpSpPr/>
        <p:nvPr/>
      </p:nvGrpSpPr>
      <p:grpSpPr>
        <a:xfrm>
          <a:off x="0" y="0"/>
          <a:ext cx="0" cy="0"/>
          <a:chOff x="0" y="0"/>
          <a:chExt cx="0" cy="0"/>
        </a:xfrm>
      </p:grpSpPr>
      <p:sp>
        <p:nvSpPr>
          <p:cNvPr id="101" name="PlaceHolder 1"/>
          <p:cNvSpPr>
            <a:spLocks noGrp="1"/>
          </p:cNvSpPr>
          <p:nvPr>
            <p:ph type="title"/>
          </p:nvPr>
        </p:nvSpPr>
        <p:spPr>
          <a:xfrm>
            <a:off x="504000" y="301320"/>
            <a:ext cx="9072000" cy="1261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02" name="PlaceHolder 2"/>
          <p:cNvSpPr>
            <a:spLocks noGrp="1"/>
          </p:cNvSpPr>
          <p:nvPr>
            <p:ph/>
          </p:nvPr>
        </p:nvSpPr>
        <p:spPr>
          <a:xfrm>
            <a:off x="504000" y="1768680"/>
            <a:ext cx="4426920" cy="20908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03" name="PlaceHolder 3"/>
          <p:cNvSpPr>
            <a:spLocks noGrp="1"/>
          </p:cNvSpPr>
          <p:nvPr>
            <p:ph/>
          </p:nvPr>
        </p:nvSpPr>
        <p:spPr>
          <a:xfrm>
            <a:off x="5152680" y="1768680"/>
            <a:ext cx="4426920" cy="20908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04" name="PlaceHolder 4"/>
          <p:cNvSpPr>
            <a:spLocks noGrp="1"/>
          </p:cNvSpPr>
          <p:nvPr>
            <p:ph/>
          </p:nvPr>
        </p:nvSpPr>
        <p:spPr>
          <a:xfrm>
            <a:off x="504000" y="4058640"/>
            <a:ext cx="4426920" cy="20908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05" name="PlaceHolder 5"/>
          <p:cNvSpPr>
            <a:spLocks noGrp="1"/>
          </p:cNvSpPr>
          <p:nvPr>
            <p:ph/>
          </p:nvPr>
        </p:nvSpPr>
        <p:spPr>
          <a:xfrm>
            <a:off x="5152680" y="4058640"/>
            <a:ext cx="4426920" cy="20908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Default 3">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Default 4">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Default 5">
    <p:spTree>
      <p:nvGrpSpPr>
        <p:cNvPr id="1" name=""/>
        <p:cNvGrpSpPr/>
        <p:nvPr/>
      </p:nvGrpSpPr>
      <p:grpSpPr>
        <a:xfrm>
          <a:off x="0" y="0"/>
          <a:ext cx="0" cy="0"/>
          <a:chOff x="0" y="0"/>
          <a:chExt cx="0" cy="0"/>
        </a:xfrm>
      </p:grpSpPr>
      <p:sp>
        <p:nvSpPr>
          <p:cNvPr id="122" name="PlaceHolder 1"/>
          <p:cNvSpPr>
            <a:spLocks noGrp="1"/>
          </p:cNvSpPr>
          <p:nvPr>
            <p:ph type="title"/>
          </p:nvPr>
        </p:nvSpPr>
        <p:spPr>
          <a:xfrm>
            <a:off x="504000" y="301320"/>
            <a:ext cx="9072000" cy="1261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23" name="PlaceHolder 2"/>
          <p:cNvSpPr>
            <a:spLocks noGrp="1"/>
          </p:cNvSpPr>
          <p:nvPr>
            <p:ph/>
          </p:nvPr>
        </p:nvSpPr>
        <p:spPr>
          <a:xfrm>
            <a:off x="504000" y="1768680"/>
            <a:ext cx="9072000" cy="43840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Default 6">
    <p:spTree>
      <p:nvGrpSpPr>
        <p:cNvPr id="1" name=""/>
        <p:cNvGrpSpPr/>
        <p:nvPr/>
      </p:nvGrpSpPr>
      <p:grpSpPr>
        <a:xfrm>
          <a:off x="0" y="0"/>
          <a:ext cx="0" cy="0"/>
          <a:chOff x="0" y="0"/>
          <a:chExt cx="0" cy="0"/>
        </a:xfrm>
      </p:grpSpPr>
      <p:sp>
        <p:nvSpPr>
          <p:cNvPr id="130" name="PlaceHolder 1"/>
          <p:cNvSpPr>
            <a:spLocks noGrp="1"/>
          </p:cNvSpPr>
          <p:nvPr>
            <p:ph type="title"/>
          </p:nvPr>
        </p:nvSpPr>
        <p:spPr>
          <a:xfrm>
            <a:off x="504000" y="301320"/>
            <a:ext cx="9072000" cy="1261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31" name="PlaceHolder 2"/>
          <p:cNvSpPr>
            <a:spLocks noGrp="1"/>
          </p:cNvSpPr>
          <p:nvPr>
            <p:ph/>
          </p:nvPr>
        </p:nvSpPr>
        <p:spPr>
          <a:xfrm>
            <a:off x="504000" y="1768680"/>
            <a:ext cx="9072000" cy="43840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301320"/>
            <a:ext cx="9072000" cy="1261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4" name="PlaceHolder 2"/>
          <p:cNvSpPr>
            <a:spLocks noGrp="1"/>
          </p:cNvSpPr>
          <p:nvPr>
            <p:ph/>
          </p:nvPr>
        </p:nvSpPr>
        <p:spPr>
          <a:xfrm>
            <a:off x="504000" y="1768680"/>
            <a:ext cx="9072000" cy="20908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5" name="PlaceHolder 3"/>
          <p:cNvSpPr>
            <a:spLocks noGrp="1"/>
          </p:cNvSpPr>
          <p:nvPr>
            <p:ph/>
          </p:nvPr>
        </p:nvSpPr>
        <p:spPr>
          <a:xfrm>
            <a:off x="504000" y="4058640"/>
            <a:ext cx="9072000" cy="20908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Default 7">
    <p:spTree>
      <p:nvGrpSpPr>
        <p:cNvPr id="1" name=""/>
        <p:cNvGrpSpPr/>
        <p:nvPr/>
      </p:nvGrpSpPr>
      <p:grpSpPr>
        <a:xfrm>
          <a:off x="0" y="0"/>
          <a:ext cx="0" cy="0"/>
          <a:chOff x="0" y="0"/>
          <a:chExt cx="0" cy="0"/>
        </a:xfrm>
      </p:grpSpPr>
      <p:sp>
        <p:nvSpPr>
          <p:cNvPr id="139" name="PlaceHolder 1"/>
          <p:cNvSpPr>
            <a:spLocks noGrp="1"/>
          </p:cNvSpPr>
          <p:nvPr>
            <p:ph type="title"/>
          </p:nvPr>
        </p:nvSpPr>
        <p:spPr>
          <a:xfrm>
            <a:off x="504000" y="301320"/>
            <a:ext cx="9072000" cy="1261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40" name="PlaceHolder 2"/>
          <p:cNvSpPr>
            <a:spLocks noGrp="1"/>
          </p:cNvSpPr>
          <p:nvPr>
            <p:ph/>
          </p:nvPr>
        </p:nvSpPr>
        <p:spPr>
          <a:xfrm>
            <a:off x="504000" y="1768680"/>
            <a:ext cx="4426920" cy="43840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41" name="PlaceHolder 3"/>
          <p:cNvSpPr>
            <a:spLocks noGrp="1"/>
          </p:cNvSpPr>
          <p:nvPr>
            <p:ph/>
          </p:nvPr>
        </p:nvSpPr>
        <p:spPr>
          <a:xfrm>
            <a:off x="5152680" y="1768680"/>
            <a:ext cx="4426920" cy="43840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Default 8">
    <p:spTree>
      <p:nvGrpSpPr>
        <p:cNvPr id="1" name=""/>
        <p:cNvGrpSpPr/>
        <p:nvPr/>
      </p:nvGrpSpPr>
      <p:grpSpPr>
        <a:xfrm>
          <a:off x="0" y="0"/>
          <a:ext cx="0" cy="0"/>
          <a:chOff x="0" y="0"/>
          <a:chExt cx="0" cy="0"/>
        </a:xfrm>
      </p:grpSpPr>
      <p:sp>
        <p:nvSpPr>
          <p:cNvPr id="147" name="PlaceHolder 1"/>
          <p:cNvSpPr>
            <a:spLocks noGrp="1"/>
          </p:cNvSpPr>
          <p:nvPr>
            <p:ph type="title"/>
          </p:nvPr>
        </p:nvSpPr>
        <p:spPr>
          <a:xfrm>
            <a:off x="504000" y="301320"/>
            <a:ext cx="9072000" cy="1261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Default 9">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AndTx" preserve="1">
  <p:cSld name="Default 10">
    <p:spTree>
      <p:nvGrpSpPr>
        <p:cNvPr id="1" name=""/>
        <p:cNvGrpSpPr/>
        <p:nvPr/>
      </p:nvGrpSpPr>
      <p:grpSpPr>
        <a:xfrm>
          <a:off x="0" y="0"/>
          <a:ext cx="0" cy="0"/>
          <a:chOff x="0" y="0"/>
          <a:chExt cx="0" cy="0"/>
        </a:xfrm>
      </p:grpSpPr>
      <p:sp>
        <p:nvSpPr>
          <p:cNvPr id="160" name="PlaceHolder 1"/>
          <p:cNvSpPr>
            <a:spLocks noGrp="1"/>
          </p:cNvSpPr>
          <p:nvPr>
            <p:ph type="title"/>
          </p:nvPr>
        </p:nvSpPr>
        <p:spPr>
          <a:xfrm>
            <a:off x="504000" y="301320"/>
            <a:ext cx="9072000" cy="1261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61" name="PlaceHolder 2"/>
          <p:cNvSpPr>
            <a:spLocks noGrp="1"/>
          </p:cNvSpPr>
          <p:nvPr>
            <p:ph/>
          </p:nvPr>
        </p:nvSpPr>
        <p:spPr>
          <a:xfrm>
            <a:off x="504000" y="1768680"/>
            <a:ext cx="4426920" cy="20908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62" name="PlaceHolder 3"/>
          <p:cNvSpPr>
            <a:spLocks noGrp="1"/>
          </p:cNvSpPr>
          <p:nvPr>
            <p:ph/>
          </p:nvPr>
        </p:nvSpPr>
        <p:spPr>
          <a:xfrm>
            <a:off x="5152680" y="1768680"/>
            <a:ext cx="4426920" cy="43840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63" name="PlaceHolder 4"/>
          <p:cNvSpPr>
            <a:spLocks noGrp="1"/>
          </p:cNvSpPr>
          <p:nvPr>
            <p:ph/>
          </p:nvPr>
        </p:nvSpPr>
        <p:spPr>
          <a:xfrm>
            <a:off x="504000" y="4058640"/>
            <a:ext cx="4426920" cy="20908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reserve="1">
  <p:cSld name="Default 11">
    <p:spTree>
      <p:nvGrpSpPr>
        <p:cNvPr id="1" name=""/>
        <p:cNvGrpSpPr/>
        <p:nvPr/>
      </p:nvGrpSpPr>
      <p:grpSpPr>
        <a:xfrm>
          <a:off x="0" y="0"/>
          <a:ext cx="0" cy="0"/>
          <a:chOff x="0" y="0"/>
          <a:chExt cx="0" cy="0"/>
        </a:xfrm>
      </p:grpSpPr>
      <p:sp>
        <p:nvSpPr>
          <p:cNvPr id="172" name="PlaceHolder 1"/>
          <p:cNvSpPr>
            <a:spLocks noGrp="1"/>
          </p:cNvSpPr>
          <p:nvPr>
            <p:ph type="title"/>
          </p:nvPr>
        </p:nvSpPr>
        <p:spPr>
          <a:xfrm>
            <a:off x="504000" y="301320"/>
            <a:ext cx="9072000" cy="1261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173" name="PlaceHolder 2"/>
          <p:cNvSpPr>
            <a:spLocks noGrp="1"/>
          </p:cNvSpPr>
          <p:nvPr>
            <p:ph/>
          </p:nvPr>
        </p:nvSpPr>
        <p:spPr>
          <a:xfrm>
            <a:off x="504000" y="1768680"/>
            <a:ext cx="4426920" cy="43840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74" name="PlaceHolder 3"/>
          <p:cNvSpPr>
            <a:spLocks noGrp="1"/>
          </p:cNvSpPr>
          <p:nvPr>
            <p:ph/>
          </p:nvPr>
        </p:nvSpPr>
        <p:spPr>
          <a:xfrm>
            <a:off x="5152680" y="1768680"/>
            <a:ext cx="4426920" cy="20908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175" name="PlaceHolder 4"/>
          <p:cNvSpPr>
            <a:spLocks noGrp="1"/>
          </p:cNvSpPr>
          <p:nvPr>
            <p:ph/>
          </p:nvPr>
        </p:nvSpPr>
        <p:spPr>
          <a:xfrm>
            <a:off x="5152680" y="4058640"/>
            <a:ext cx="4426920" cy="20908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Default 4_">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Slide_">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Default 4__">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301320"/>
            <a:ext cx="9072000" cy="1261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23" name="PlaceHolder 2"/>
          <p:cNvSpPr>
            <a:spLocks noGrp="1"/>
          </p:cNvSpPr>
          <p:nvPr>
            <p:ph/>
          </p:nvPr>
        </p:nvSpPr>
        <p:spPr>
          <a:xfrm>
            <a:off x="504000" y="1768680"/>
            <a:ext cx="4426920" cy="20908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24" name="PlaceHolder 3"/>
          <p:cNvSpPr>
            <a:spLocks noGrp="1"/>
          </p:cNvSpPr>
          <p:nvPr>
            <p:ph/>
          </p:nvPr>
        </p:nvSpPr>
        <p:spPr>
          <a:xfrm>
            <a:off x="5152680" y="1768680"/>
            <a:ext cx="4426920" cy="20908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25" name="PlaceHolder 4"/>
          <p:cNvSpPr>
            <a:spLocks noGrp="1"/>
          </p:cNvSpPr>
          <p:nvPr>
            <p:ph/>
          </p:nvPr>
        </p:nvSpPr>
        <p:spPr>
          <a:xfrm>
            <a:off x="504000" y="4058640"/>
            <a:ext cx="4426920" cy="20908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26" name="PlaceHolder 5"/>
          <p:cNvSpPr>
            <a:spLocks noGrp="1"/>
          </p:cNvSpPr>
          <p:nvPr>
            <p:ph/>
          </p:nvPr>
        </p:nvSpPr>
        <p:spPr>
          <a:xfrm>
            <a:off x="5152680" y="4058640"/>
            <a:ext cx="4426920" cy="20908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301320"/>
            <a:ext cx="9072000" cy="1261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5" name="PlaceHolder 2"/>
          <p:cNvSpPr>
            <a:spLocks noGrp="1"/>
          </p:cNvSpPr>
          <p:nvPr>
            <p:ph/>
          </p:nvPr>
        </p:nvSpPr>
        <p:spPr>
          <a:xfrm>
            <a:off x="504000" y="1768680"/>
            <a:ext cx="9072000" cy="43840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504000" y="301320"/>
            <a:ext cx="9072000" cy="1261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40" name="PlaceHolder 2"/>
          <p:cNvSpPr>
            <a:spLocks noGrp="1"/>
          </p:cNvSpPr>
          <p:nvPr>
            <p:ph/>
          </p:nvPr>
        </p:nvSpPr>
        <p:spPr>
          <a:xfrm>
            <a:off x="504000" y="1768680"/>
            <a:ext cx="9072000" cy="43840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301320"/>
            <a:ext cx="9072000" cy="1261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46" name="PlaceHolder 2"/>
          <p:cNvSpPr>
            <a:spLocks noGrp="1"/>
          </p:cNvSpPr>
          <p:nvPr>
            <p:ph/>
          </p:nvPr>
        </p:nvSpPr>
        <p:spPr>
          <a:xfrm>
            <a:off x="504000" y="1768680"/>
            <a:ext cx="4426920" cy="43840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
        <p:nvSpPr>
          <p:cNvPr id="47" name="PlaceHolder 3"/>
          <p:cNvSpPr>
            <a:spLocks noGrp="1"/>
          </p:cNvSpPr>
          <p:nvPr>
            <p:ph/>
          </p:nvPr>
        </p:nvSpPr>
        <p:spPr>
          <a:xfrm>
            <a:off x="5152680" y="1768680"/>
            <a:ext cx="4426920" cy="438408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301320"/>
            <a:ext cx="9072000" cy="126180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26.xml.rels><?xml version="1.0" encoding="UTF-8" standalone="yes"?>
<Relationships xmlns="http://schemas.openxmlformats.org/package/2006/relationships"><Relationship Id="rId2" Type="http://schemas.openxmlformats.org/officeDocument/2006/relationships/theme" Target="../theme/theme26.xml"/><Relationship Id="rId1" Type="http://schemas.openxmlformats.org/officeDocument/2006/relationships/slideLayout" Target="../slideLayouts/slideLayout26.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CustomShape 1"/>
          <p:cNvSpPr/>
          <p:nvPr/>
        </p:nvSpPr>
        <p:spPr>
          <a:xfrm>
            <a:off x="0" y="3150000"/>
            <a:ext cx="9713880" cy="1253880"/>
          </a:xfrm>
          <a:prstGeom prst="rect">
            <a:avLst/>
          </a:prstGeom>
          <a:solidFill>
            <a:srgbClr val="E74C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6" name="PlaceHolder 1"/>
          <p:cNvSpPr>
            <a:spLocks noGrp="1"/>
          </p:cNvSpPr>
          <p:nvPr>
            <p:ph type="title"/>
          </p:nvPr>
        </p:nvSpPr>
        <p:spPr>
          <a:xfrm>
            <a:off x="504000" y="301320"/>
            <a:ext cx="9071640" cy="126144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2" name="PlaceHolder 2"/>
          <p:cNvSpPr>
            <a:spLocks noGrp="1"/>
          </p:cNvSpPr>
          <p:nvPr>
            <p:ph type="body"/>
          </p:nvPr>
        </p:nvSpPr>
        <p:spPr>
          <a:xfrm>
            <a:off x="504000" y="1768680"/>
            <a:ext cx="4426560" cy="2090520"/>
          </a:xfrm>
          <a:prstGeom prst="rect">
            <a:avLst/>
          </a:prstGeom>
          <a:noFill/>
          <a:ln w="0">
            <a:noFill/>
          </a:ln>
        </p:spPr>
        <p:txBody>
          <a:bodyPr lIns="0" tIns="0" rIns="0" bIns="0" anchor="t">
            <a:normAutofit fontScale="71666"/>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3" name="PlaceHolder 3"/>
          <p:cNvSpPr>
            <a:spLocks noGrp="1"/>
          </p:cNvSpPr>
          <p:nvPr>
            <p:ph type="body"/>
          </p:nvPr>
        </p:nvSpPr>
        <p:spPr>
          <a:xfrm>
            <a:off x="5152680" y="1768680"/>
            <a:ext cx="4426560" cy="2090520"/>
          </a:xfrm>
          <a:prstGeom prst="rect">
            <a:avLst/>
          </a:prstGeom>
          <a:noFill/>
          <a:ln w="0">
            <a:noFill/>
          </a:ln>
        </p:spPr>
        <p:txBody>
          <a:bodyPr lIns="0" tIns="0" rIns="0" bIns="0" anchor="t">
            <a:normAutofit fontScale="71666"/>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4" name="PlaceHolder 4"/>
          <p:cNvSpPr>
            <a:spLocks noGrp="1"/>
          </p:cNvSpPr>
          <p:nvPr>
            <p:ph type="body"/>
          </p:nvPr>
        </p:nvSpPr>
        <p:spPr>
          <a:xfrm>
            <a:off x="504000" y="4058640"/>
            <a:ext cx="9071640" cy="2090520"/>
          </a:xfrm>
          <a:prstGeom prst="rect">
            <a:avLst/>
          </a:prstGeom>
          <a:noFill/>
          <a:ln w="0">
            <a:noFill/>
          </a:ln>
        </p:spPr>
        <p:txBody>
          <a:bodyPr lIns="0" tIns="0" rIns="0" bIns="0" anchor="t">
            <a:normAutofit fontScale="81111"/>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 name="CustomShape 1"/>
          <p:cNvSpPr/>
          <p:nvPr/>
        </p:nvSpPr>
        <p:spPr>
          <a:xfrm>
            <a:off x="0" y="3150000"/>
            <a:ext cx="9713880" cy="1253880"/>
          </a:xfrm>
          <a:prstGeom prst="rect">
            <a:avLst/>
          </a:prstGeom>
          <a:solidFill>
            <a:srgbClr val="E74C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 name="CustomShape 1"/>
          <p:cNvSpPr/>
          <p:nvPr/>
        </p:nvSpPr>
        <p:spPr>
          <a:xfrm>
            <a:off x="0" y="3150000"/>
            <a:ext cx="9713880" cy="1253880"/>
          </a:xfrm>
          <a:prstGeom prst="rect">
            <a:avLst/>
          </a:prstGeom>
          <a:solidFill>
            <a:srgbClr val="E74C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53" name="PlaceHolder 1"/>
          <p:cNvSpPr>
            <a:spLocks noGrp="1"/>
          </p:cNvSpPr>
          <p:nvPr>
            <p:ph type="title"/>
          </p:nvPr>
        </p:nvSpPr>
        <p:spPr>
          <a:xfrm>
            <a:off x="504000" y="301320"/>
            <a:ext cx="9071640" cy="126144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54" name="PlaceHolder 2"/>
          <p:cNvSpPr>
            <a:spLocks noGrp="1"/>
          </p:cNvSpPr>
          <p:nvPr>
            <p:ph type="body"/>
          </p:nvPr>
        </p:nvSpPr>
        <p:spPr>
          <a:xfrm>
            <a:off x="504000" y="1768680"/>
            <a:ext cx="4426560" cy="2090520"/>
          </a:xfrm>
          <a:prstGeom prst="rect">
            <a:avLst/>
          </a:prstGeom>
          <a:noFill/>
          <a:ln w="0">
            <a:noFill/>
          </a:ln>
        </p:spPr>
        <p:txBody>
          <a:bodyPr lIns="0" tIns="0" rIns="0" bIns="0" anchor="t">
            <a:normAutofit fontScale="71666"/>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55" name="PlaceHolder 3"/>
          <p:cNvSpPr>
            <a:spLocks noGrp="1"/>
          </p:cNvSpPr>
          <p:nvPr>
            <p:ph type="body"/>
          </p:nvPr>
        </p:nvSpPr>
        <p:spPr>
          <a:xfrm>
            <a:off x="5152680" y="1768680"/>
            <a:ext cx="4426560" cy="43837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56" name="PlaceHolder 4"/>
          <p:cNvSpPr>
            <a:spLocks noGrp="1"/>
          </p:cNvSpPr>
          <p:nvPr>
            <p:ph type="body"/>
          </p:nvPr>
        </p:nvSpPr>
        <p:spPr>
          <a:xfrm>
            <a:off x="504000" y="4058640"/>
            <a:ext cx="4426560" cy="2090520"/>
          </a:xfrm>
          <a:prstGeom prst="rect">
            <a:avLst/>
          </a:prstGeom>
          <a:noFill/>
          <a:ln w="0">
            <a:noFill/>
          </a:ln>
        </p:spPr>
        <p:txBody>
          <a:bodyPr lIns="0" tIns="0" rIns="0" bIns="0" anchor="t">
            <a:normAutofit fontScale="71666"/>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 name="CustomShape 1"/>
          <p:cNvSpPr/>
          <p:nvPr/>
        </p:nvSpPr>
        <p:spPr>
          <a:xfrm>
            <a:off x="0" y="3150000"/>
            <a:ext cx="9713880" cy="1253880"/>
          </a:xfrm>
          <a:prstGeom prst="rect">
            <a:avLst/>
          </a:prstGeom>
          <a:solidFill>
            <a:srgbClr val="E74C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62" name="PlaceHolder 1"/>
          <p:cNvSpPr>
            <a:spLocks noGrp="1"/>
          </p:cNvSpPr>
          <p:nvPr>
            <p:ph type="title"/>
          </p:nvPr>
        </p:nvSpPr>
        <p:spPr>
          <a:xfrm>
            <a:off x="504000" y="301320"/>
            <a:ext cx="9071640" cy="126144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63" name="PlaceHolder 2"/>
          <p:cNvSpPr>
            <a:spLocks noGrp="1"/>
          </p:cNvSpPr>
          <p:nvPr>
            <p:ph type="body"/>
          </p:nvPr>
        </p:nvSpPr>
        <p:spPr>
          <a:xfrm>
            <a:off x="504000" y="1768680"/>
            <a:ext cx="4426560" cy="43837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64" name="PlaceHolder 3"/>
          <p:cNvSpPr>
            <a:spLocks noGrp="1"/>
          </p:cNvSpPr>
          <p:nvPr>
            <p:ph type="body"/>
          </p:nvPr>
        </p:nvSpPr>
        <p:spPr>
          <a:xfrm>
            <a:off x="5152680" y="1768680"/>
            <a:ext cx="4426560" cy="2090520"/>
          </a:xfrm>
          <a:prstGeom prst="rect">
            <a:avLst/>
          </a:prstGeom>
          <a:noFill/>
          <a:ln w="0">
            <a:noFill/>
          </a:ln>
        </p:spPr>
        <p:txBody>
          <a:bodyPr lIns="0" tIns="0" rIns="0" bIns="0" anchor="t">
            <a:normAutofit fontScale="71666"/>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65" name="PlaceHolder 4"/>
          <p:cNvSpPr>
            <a:spLocks noGrp="1"/>
          </p:cNvSpPr>
          <p:nvPr>
            <p:ph type="body"/>
          </p:nvPr>
        </p:nvSpPr>
        <p:spPr>
          <a:xfrm>
            <a:off x="5152680" y="4058640"/>
            <a:ext cx="4426560" cy="2090520"/>
          </a:xfrm>
          <a:prstGeom prst="rect">
            <a:avLst/>
          </a:prstGeom>
          <a:noFill/>
          <a:ln w="0">
            <a:noFill/>
          </a:ln>
        </p:spPr>
        <p:txBody>
          <a:bodyPr lIns="0" tIns="0" rIns="0" bIns="0" anchor="t">
            <a:normAutofit fontScale="71666"/>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 name="CustomShape 1"/>
          <p:cNvSpPr/>
          <p:nvPr/>
        </p:nvSpPr>
        <p:spPr>
          <a:xfrm>
            <a:off x="0" y="180000"/>
            <a:ext cx="9713880" cy="1253880"/>
          </a:xfrm>
          <a:prstGeom prst="rect">
            <a:avLst/>
          </a:prstGeom>
          <a:solidFill>
            <a:srgbClr val="E74C3C"/>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71" name="CustomShape 2"/>
          <p:cNvSpPr/>
          <p:nvPr/>
        </p:nvSpPr>
        <p:spPr>
          <a:xfrm>
            <a:off x="7560000" y="6840000"/>
            <a:ext cx="2513880" cy="533880"/>
          </a:xfrm>
          <a:prstGeom prst="rect">
            <a:avLst/>
          </a:prstGeom>
          <a:solidFill>
            <a:srgbClr val="E74C3C"/>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72" name="CustomShape 3"/>
          <p:cNvSpPr/>
          <p:nvPr/>
        </p:nvSpPr>
        <p:spPr>
          <a:xfrm>
            <a:off x="900000" y="6840000"/>
            <a:ext cx="6473880" cy="533880"/>
          </a:xfrm>
          <a:prstGeom prst="rect">
            <a:avLst/>
          </a:prstGeom>
          <a:solidFill>
            <a:srgbClr val="BDC3C7"/>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a typeface="DejaVu Sans"/>
            </a:endParaRPr>
          </a:p>
        </p:txBody>
      </p:sp>
      <p:sp>
        <p:nvSpPr>
          <p:cNvPr id="73" name="CustomShape 4"/>
          <p:cNvSpPr/>
          <p:nvPr/>
        </p:nvSpPr>
        <p:spPr>
          <a:xfrm>
            <a:off x="180000" y="6840000"/>
            <a:ext cx="533880" cy="533880"/>
          </a:xfrm>
          <a:prstGeom prst="rect">
            <a:avLst/>
          </a:prstGeom>
          <a:no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a typeface="DejaVu Sans"/>
            </a:endParaRPr>
          </a:p>
        </p:txBody>
      </p:sp>
      <p:sp>
        <p:nvSpPr>
          <p:cNvPr id="74" name="PlaceHolder 1"/>
          <p:cNvSpPr>
            <a:spLocks noGrp="1"/>
          </p:cNvSpPr>
          <p:nvPr>
            <p:ph type="title"/>
          </p:nvPr>
        </p:nvSpPr>
        <p:spPr>
          <a:xfrm>
            <a:off x="504000" y="301320"/>
            <a:ext cx="9071640" cy="126144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75" name="PlaceHolder 2"/>
          <p:cNvSpPr>
            <a:spLocks noGrp="1"/>
          </p:cNvSpPr>
          <p:nvPr>
            <p:ph type="body"/>
          </p:nvPr>
        </p:nvSpPr>
        <p:spPr>
          <a:xfrm>
            <a:off x="504000" y="1768680"/>
            <a:ext cx="4426560" cy="2090520"/>
          </a:xfrm>
          <a:prstGeom prst="rect">
            <a:avLst/>
          </a:prstGeom>
          <a:noFill/>
          <a:ln w="0">
            <a:noFill/>
          </a:ln>
        </p:spPr>
        <p:txBody>
          <a:bodyPr lIns="0" tIns="0" rIns="0" bIns="0" anchor="t">
            <a:normAutofit fontScale="71666"/>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76" name="PlaceHolder 3"/>
          <p:cNvSpPr>
            <a:spLocks noGrp="1"/>
          </p:cNvSpPr>
          <p:nvPr>
            <p:ph type="body"/>
          </p:nvPr>
        </p:nvSpPr>
        <p:spPr>
          <a:xfrm>
            <a:off x="5152680" y="1768680"/>
            <a:ext cx="4426560" cy="2090520"/>
          </a:xfrm>
          <a:prstGeom prst="rect">
            <a:avLst/>
          </a:prstGeom>
          <a:noFill/>
          <a:ln w="0">
            <a:noFill/>
          </a:ln>
        </p:spPr>
        <p:txBody>
          <a:bodyPr lIns="0" tIns="0" rIns="0" bIns="0" anchor="t">
            <a:normAutofit fontScale="71666"/>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77" name="PlaceHolder 4"/>
          <p:cNvSpPr>
            <a:spLocks noGrp="1"/>
          </p:cNvSpPr>
          <p:nvPr>
            <p:ph type="body"/>
          </p:nvPr>
        </p:nvSpPr>
        <p:spPr>
          <a:xfrm>
            <a:off x="504000" y="4058640"/>
            <a:ext cx="9071640" cy="2090520"/>
          </a:xfrm>
          <a:prstGeom prst="rect">
            <a:avLst/>
          </a:prstGeom>
          <a:noFill/>
          <a:ln w="0">
            <a:noFill/>
          </a:ln>
        </p:spPr>
        <p:txBody>
          <a:bodyPr lIns="0" tIns="0" rIns="0" bIns="0" anchor="t">
            <a:normAutofit fontScale="81111"/>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CustomShape 1"/>
          <p:cNvSpPr/>
          <p:nvPr/>
        </p:nvSpPr>
        <p:spPr>
          <a:xfrm>
            <a:off x="0" y="180000"/>
            <a:ext cx="9713880" cy="1253880"/>
          </a:xfrm>
          <a:prstGeom prst="rect">
            <a:avLst/>
          </a:prstGeom>
          <a:solidFill>
            <a:srgbClr val="E74C3C"/>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83" name="CustomShape 2"/>
          <p:cNvSpPr/>
          <p:nvPr/>
        </p:nvSpPr>
        <p:spPr>
          <a:xfrm>
            <a:off x="7560000" y="6840000"/>
            <a:ext cx="2513880" cy="533880"/>
          </a:xfrm>
          <a:prstGeom prst="rect">
            <a:avLst/>
          </a:prstGeom>
          <a:solidFill>
            <a:srgbClr val="E74C3C"/>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84" name="CustomShape 3"/>
          <p:cNvSpPr/>
          <p:nvPr/>
        </p:nvSpPr>
        <p:spPr>
          <a:xfrm>
            <a:off x="900000" y="6840000"/>
            <a:ext cx="6473880" cy="533880"/>
          </a:xfrm>
          <a:prstGeom prst="rect">
            <a:avLst/>
          </a:prstGeom>
          <a:solidFill>
            <a:srgbClr val="BDC3C7"/>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a typeface="DejaVu Sans"/>
            </a:endParaRPr>
          </a:p>
        </p:txBody>
      </p:sp>
      <p:sp>
        <p:nvSpPr>
          <p:cNvPr id="85" name="CustomShape 4"/>
          <p:cNvSpPr/>
          <p:nvPr/>
        </p:nvSpPr>
        <p:spPr>
          <a:xfrm>
            <a:off x="180000" y="6840000"/>
            <a:ext cx="533880" cy="533880"/>
          </a:xfrm>
          <a:prstGeom prst="rect">
            <a:avLst/>
          </a:prstGeom>
          <a:no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a typeface="DejaVu Sans"/>
            </a:endParaRPr>
          </a:p>
        </p:txBody>
      </p:sp>
      <p:sp>
        <p:nvSpPr>
          <p:cNvPr id="86" name="PlaceHolder 1"/>
          <p:cNvSpPr>
            <a:spLocks noGrp="1"/>
          </p:cNvSpPr>
          <p:nvPr>
            <p:ph type="title"/>
          </p:nvPr>
        </p:nvSpPr>
        <p:spPr>
          <a:xfrm>
            <a:off x="504000" y="301320"/>
            <a:ext cx="9071640" cy="126144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87" name="PlaceHolder 2"/>
          <p:cNvSpPr>
            <a:spLocks noGrp="1"/>
          </p:cNvSpPr>
          <p:nvPr>
            <p:ph type="body"/>
          </p:nvPr>
        </p:nvSpPr>
        <p:spPr>
          <a:xfrm>
            <a:off x="504000" y="1768680"/>
            <a:ext cx="9071640" cy="2090520"/>
          </a:xfrm>
          <a:prstGeom prst="rect">
            <a:avLst/>
          </a:prstGeom>
          <a:noFill/>
          <a:ln w="0">
            <a:noFill/>
          </a:ln>
        </p:spPr>
        <p:txBody>
          <a:bodyPr lIns="0" tIns="0" rIns="0" bIns="0" anchor="t">
            <a:normAutofit fontScale="81111"/>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88" name="PlaceHolder 3"/>
          <p:cNvSpPr>
            <a:spLocks noGrp="1"/>
          </p:cNvSpPr>
          <p:nvPr>
            <p:ph type="body"/>
          </p:nvPr>
        </p:nvSpPr>
        <p:spPr>
          <a:xfrm>
            <a:off x="504000" y="4058640"/>
            <a:ext cx="9071640" cy="2090520"/>
          </a:xfrm>
          <a:prstGeom prst="rect">
            <a:avLst/>
          </a:prstGeom>
          <a:noFill/>
          <a:ln w="0">
            <a:noFill/>
          </a:ln>
        </p:spPr>
        <p:txBody>
          <a:bodyPr lIns="0" tIns="0" rIns="0" bIns="0" anchor="t">
            <a:normAutofit fontScale="81111"/>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 name="CustomShape 1"/>
          <p:cNvSpPr/>
          <p:nvPr/>
        </p:nvSpPr>
        <p:spPr>
          <a:xfrm>
            <a:off x="0" y="180000"/>
            <a:ext cx="9713880" cy="1253880"/>
          </a:xfrm>
          <a:prstGeom prst="rect">
            <a:avLst/>
          </a:prstGeom>
          <a:solidFill>
            <a:srgbClr val="E74C3C"/>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93" name="CustomShape 2"/>
          <p:cNvSpPr/>
          <p:nvPr/>
        </p:nvSpPr>
        <p:spPr>
          <a:xfrm>
            <a:off x="7560000" y="6840000"/>
            <a:ext cx="2513880" cy="533880"/>
          </a:xfrm>
          <a:prstGeom prst="rect">
            <a:avLst/>
          </a:prstGeom>
          <a:solidFill>
            <a:srgbClr val="E74C3C"/>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94" name="CustomShape 3"/>
          <p:cNvSpPr/>
          <p:nvPr/>
        </p:nvSpPr>
        <p:spPr>
          <a:xfrm>
            <a:off x="900000" y="6840000"/>
            <a:ext cx="6473880" cy="533880"/>
          </a:xfrm>
          <a:prstGeom prst="rect">
            <a:avLst/>
          </a:prstGeom>
          <a:solidFill>
            <a:srgbClr val="BDC3C7"/>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a typeface="DejaVu Sans"/>
            </a:endParaRPr>
          </a:p>
        </p:txBody>
      </p:sp>
      <p:sp>
        <p:nvSpPr>
          <p:cNvPr id="95" name="CustomShape 4"/>
          <p:cNvSpPr/>
          <p:nvPr/>
        </p:nvSpPr>
        <p:spPr>
          <a:xfrm>
            <a:off x="180000" y="6840000"/>
            <a:ext cx="533880" cy="533880"/>
          </a:xfrm>
          <a:prstGeom prst="rect">
            <a:avLst/>
          </a:prstGeom>
          <a:no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a typeface="DejaVu Sans"/>
            </a:endParaRPr>
          </a:p>
        </p:txBody>
      </p:sp>
      <p:sp>
        <p:nvSpPr>
          <p:cNvPr id="96" name="PlaceHolder 1"/>
          <p:cNvSpPr>
            <a:spLocks noGrp="1"/>
          </p:cNvSpPr>
          <p:nvPr>
            <p:ph type="title"/>
          </p:nvPr>
        </p:nvSpPr>
        <p:spPr>
          <a:xfrm>
            <a:off x="504000" y="301320"/>
            <a:ext cx="9071640" cy="126144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97" name="PlaceHolder 2"/>
          <p:cNvSpPr>
            <a:spLocks noGrp="1"/>
          </p:cNvSpPr>
          <p:nvPr>
            <p:ph type="body"/>
          </p:nvPr>
        </p:nvSpPr>
        <p:spPr>
          <a:xfrm>
            <a:off x="504000" y="1768680"/>
            <a:ext cx="4426560" cy="2090520"/>
          </a:xfrm>
          <a:prstGeom prst="rect">
            <a:avLst/>
          </a:prstGeom>
          <a:noFill/>
          <a:ln w="0">
            <a:noFill/>
          </a:ln>
        </p:spPr>
        <p:txBody>
          <a:bodyPr lIns="0" tIns="0" rIns="0" bIns="0" anchor="t">
            <a:normAutofit fontScale="71666"/>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98" name="PlaceHolder 3"/>
          <p:cNvSpPr>
            <a:spLocks noGrp="1"/>
          </p:cNvSpPr>
          <p:nvPr>
            <p:ph type="body"/>
          </p:nvPr>
        </p:nvSpPr>
        <p:spPr>
          <a:xfrm>
            <a:off x="5152680" y="1768680"/>
            <a:ext cx="4426560" cy="2090520"/>
          </a:xfrm>
          <a:prstGeom prst="rect">
            <a:avLst/>
          </a:prstGeom>
          <a:noFill/>
          <a:ln w="0">
            <a:noFill/>
          </a:ln>
        </p:spPr>
        <p:txBody>
          <a:bodyPr lIns="0" tIns="0" rIns="0" bIns="0" anchor="t">
            <a:normAutofit fontScale="71666"/>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99" name="PlaceHolder 4"/>
          <p:cNvSpPr>
            <a:spLocks noGrp="1"/>
          </p:cNvSpPr>
          <p:nvPr>
            <p:ph type="body"/>
          </p:nvPr>
        </p:nvSpPr>
        <p:spPr>
          <a:xfrm>
            <a:off x="504000" y="4058640"/>
            <a:ext cx="4426560" cy="2090520"/>
          </a:xfrm>
          <a:prstGeom prst="rect">
            <a:avLst/>
          </a:prstGeom>
          <a:noFill/>
          <a:ln w="0">
            <a:noFill/>
          </a:ln>
        </p:spPr>
        <p:txBody>
          <a:bodyPr lIns="0" tIns="0" rIns="0" bIns="0" anchor="t">
            <a:normAutofit fontScale="71666"/>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00" name="PlaceHolder 5"/>
          <p:cNvSpPr>
            <a:spLocks noGrp="1"/>
          </p:cNvSpPr>
          <p:nvPr>
            <p:ph type="body"/>
          </p:nvPr>
        </p:nvSpPr>
        <p:spPr>
          <a:xfrm>
            <a:off x="5152680" y="4058640"/>
            <a:ext cx="4426560" cy="2090520"/>
          </a:xfrm>
          <a:prstGeom prst="rect">
            <a:avLst/>
          </a:prstGeom>
          <a:noFill/>
          <a:ln w="0">
            <a:noFill/>
          </a:ln>
        </p:spPr>
        <p:txBody>
          <a:bodyPr lIns="0" tIns="0" rIns="0" bIns="0" anchor="t">
            <a:normAutofit fontScale="71666"/>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 name="CustomShape 1"/>
          <p:cNvSpPr/>
          <p:nvPr/>
        </p:nvSpPr>
        <p:spPr>
          <a:xfrm>
            <a:off x="0" y="180000"/>
            <a:ext cx="9713880" cy="1253880"/>
          </a:xfrm>
          <a:prstGeom prst="rect">
            <a:avLst/>
          </a:prstGeom>
          <a:solidFill>
            <a:srgbClr val="E74C3C"/>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107" name="CustomShape 2"/>
          <p:cNvSpPr/>
          <p:nvPr/>
        </p:nvSpPr>
        <p:spPr>
          <a:xfrm>
            <a:off x="7560000" y="6840000"/>
            <a:ext cx="2513880" cy="533880"/>
          </a:xfrm>
          <a:prstGeom prst="rect">
            <a:avLst/>
          </a:prstGeom>
          <a:solidFill>
            <a:srgbClr val="E74C3C"/>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108" name="CustomShape 3"/>
          <p:cNvSpPr/>
          <p:nvPr/>
        </p:nvSpPr>
        <p:spPr>
          <a:xfrm>
            <a:off x="900000" y="6840000"/>
            <a:ext cx="6473880" cy="533880"/>
          </a:xfrm>
          <a:prstGeom prst="rect">
            <a:avLst/>
          </a:prstGeom>
          <a:solidFill>
            <a:srgbClr val="BDC3C7"/>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a typeface="DejaVu Sans"/>
            </a:endParaRPr>
          </a:p>
        </p:txBody>
      </p:sp>
      <p:sp>
        <p:nvSpPr>
          <p:cNvPr id="109" name="CustomShape 4"/>
          <p:cNvSpPr/>
          <p:nvPr/>
        </p:nvSpPr>
        <p:spPr>
          <a:xfrm>
            <a:off x="180000" y="6840000"/>
            <a:ext cx="533880" cy="533880"/>
          </a:xfrm>
          <a:prstGeom prst="rect">
            <a:avLst/>
          </a:prstGeom>
          <a:no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a typeface="DejaVu Sans"/>
            </a:endParaRP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 name="CustomShape 1"/>
          <p:cNvSpPr/>
          <p:nvPr/>
        </p:nvSpPr>
        <p:spPr>
          <a:xfrm>
            <a:off x="0" y="180000"/>
            <a:ext cx="9713880" cy="1253880"/>
          </a:xfrm>
          <a:prstGeom prst="rect">
            <a:avLst/>
          </a:prstGeom>
          <a:solidFill>
            <a:srgbClr val="E74C3C"/>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111" name="CustomShape 2"/>
          <p:cNvSpPr/>
          <p:nvPr/>
        </p:nvSpPr>
        <p:spPr>
          <a:xfrm>
            <a:off x="7560000" y="6840000"/>
            <a:ext cx="2513880" cy="533880"/>
          </a:xfrm>
          <a:prstGeom prst="rect">
            <a:avLst/>
          </a:prstGeom>
          <a:solidFill>
            <a:srgbClr val="E74C3C"/>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112" name="CustomShape 3"/>
          <p:cNvSpPr/>
          <p:nvPr/>
        </p:nvSpPr>
        <p:spPr>
          <a:xfrm>
            <a:off x="900000" y="6840000"/>
            <a:ext cx="6473880" cy="533880"/>
          </a:xfrm>
          <a:prstGeom prst="rect">
            <a:avLst/>
          </a:prstGeom>
          <a:solidFill>
            <a:srgbClr val="BDC3C7"/>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a typeface="DejaVu Sans"/>
            </a:endParaRPr>
          </a:p>
        </p:txBody>
      </p:sp>
      <p:sp>
        <p:nvSpPr>
          <p:cNvPr id="113" name="CustomShape 4"/>
          <p:cNvSpPr/>
          <p:nvPr/>
        </p:nvSpPr>
        <p:spPr>
          <a:xfrm>
            <a:off x="180000" y="6840000"/>
            <a:ext cx="533880" cy="533880"/>
          </a:xfrm>
          <a:prstGeom prst="rect">
            <a:avLst/>
          </a:prstGeom>
          <a:no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a typeface="DejaVu Sans"/>
            </a:endParaRPr>
          </a:p>
        </p:txBody>
      </p:sp>
      <p:sp>
        <p:nvSpPr>
          <p:cNvPr id="114" name="PlaceHolder 1"/>
          <p:cNvSpPr>
            <a:spLocks noGrp="1"/>
          </p:cNvSpPr>
          <p:nvPr>
            <p:ph type="title"/>
          </p:nvPr>
        </p:nvSpPr>
        <p:spPr>
          <a:xfrm>
            <a:off x="504000" y="301320"/>
            <a:ext cx="9072000" cy="12618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115" name="PlaceHolder 2"/>
          <p:cNvSpPr>
            <a:spLocks noGrp="1"/>
          </p:cNvSpPr>
          <p:nvPr>
            <p:ph type="body"/>
          </p:nvPr>
        </p:nvSpPr>
        <p:spPr>
          <a:xfrm>
            <a:off x="504000" y="1768680"/>
            <a:ext cx="9072000" cy="43840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 name="CustomShape 1"/>
          <p:cNvSpPr/>
          <p:nvPr/>
        </p:nvSpPr>
        <p:spPr>
          <a:xfrm>
            <a:off x="0" y="180000"/>
            <a:ext cx="9713880" cy="1253880"/>
          </a:xfrm>
          <a:prstGeom prst="rect">
            <a:avLst/>
          </a:prstGeom>
          <a:solidFill>
            <a:srgbClr val="E74C3C"/>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117" name="CustomShape 2"/>
          <p:cNvSpPr/>
          <p:nvPr/>
        </p:nvSpPr>
        <p:spPr>
          <a:xfrm>
            <a:off x="7560000" y="6840000"/>
            <a:ext cx="2513880" cy="533880"/>
          </a:xfrm>
          <a:prstGeom prst="rect">
            <a:avLst/>
          </a:prstGeom>
          <a:solidFill>
            <a:srgbClr val="E74C3C"/>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118" name="CustomShape 3"/>
          <p:cNvSpPr/>
          <p:nvPr/>
        </p:nvSpPr>
        <p:spPr>
          <a:xfrm>
            <a:off x="900000" y="6840000"/>
            <a:ext cx="6473880" cy="533880"/>
          </a:xfrm>
          <a:prstGeom prst="rect">
            <a:avLst/>
          </a:prstGeom>
          <a:solidFill>
            <a:srgbClr val="BDC3C7"/>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a typeface="DejaVu Sans"/>
            </a:endParaRPr>
          </a:p>
        </p:txBody>
      </p:sp>
      <p:sp>
        <p:nvSpPr>
          <p:cNvPr id="119" name="CustomShape 4"/>
          <p:cNvSpPr/>
          <p:nvPr/>
        </p:nvSpPr>
        <p:spPr>
          <a:xfrm>
            <a:off x="180000" y="6840000"/>
            <a:ext cx="533880" cy="533880"/>
          </a:xfrm>
          <a:prstGeom prst="rect">
            <a:avLst/>
          </a:prstGeom>
          <a:no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a typeface="DejaVu Sans"/>
            </a:endParaRPr>
          </a:p>
        </p:txBody>
      </p:sp>
      <p:sp>
        <p:nvSpPr>
          <p:cNvPr id="120" name="PlaceHolder 1"/>
          <p:cNvSpPr>
            <a:spLocks noGrp="1"/>
          </p:cNvSpPr>
          <p:nvPr>
            <p:ph type="title"/>
          </p:nvPr>
        </p:nvSpPr>
        <p:spPr>
          <a:xfrm>
            <a:off x="504000" y="301320"/>
            <a:ext cx="9071640" cy="126144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121" name="PlaceHolder 2"/>
          <p:cNvSpPr>
            <a:spLocks noGrp="1"/>
          </p:cNvSpPr>
          <p:nvPr>
            <p:ph type="body"/>
          </p:nvPr>
        </p:nvSpPr>
        <p:spPr>
          <a:xfrm>
            <a:off x="504000" y="1768680"/>
            <a:ext cx="9071640" cy="43837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 name="CustomShape 1"/>
          <p:cNvSpPr/>
          <p:nvPr/>
        </p:nvSpPr>
        <p:spPr>
          <a:xfrm>
            <a:off x="0" y="180000"/>
            <a:ext cx="9713880" cy="1253880"/>
          </a:xfrm>
          <a:prstGeom prst="rect">
            <a:avLst/>
          </a:prstGeom>
          <a:solidFill>
            <a:srgbClr val="E74C3C"/>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125" name="CustomShape 2"/>
          <p:cNvSpPr/>
          <p:nvPr/>
        </p:nvSpPr>
        <p:spPr>
          <a:xfrm>
            <a:off x="7560000" y="6840000"/>
            <a:ext cx="2513880" cy="533880"/>
          </a:xfrm>
          <a:prstGeom prst="rect">
            <a:avLst/>
          </a:prstGeom>
          <a:solidFill>
            <a:srgbClr val="E74C3C"/>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126" name="CustomShape 3"/>
          <p:cNvSpPr/>
          <p:nvPr/>
        </p:nvSpPr>
        <p:spPr>
          <a:xfrm>
            <a:off x="900000" y="6840000"/>
            <a:ext cx="6473880" cy="533880"/>
          </a:xfrm>
          <a:prstGeom prst="rect">
            <a:avLst/>
          </a:prstGeom>
          <a:solidFill>
            <a:srgbClr val="BDC3C7"/>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a typeface="DejaVu Sans"/>
            </a:endParaRPr>
          </a:p>
        </p:txBody>
      </p:sp>
      <p:sp>
        <p:nvSpPr>
          <p:cNvPr id="127" name="CustomShape 4"/>
          <p:cNvSpPr/>
          <p:nvPr/>
        </p:nvSpPr>
        <p:spPr>
          <a:xfrm>
            <a:off x="180000" y="6840000"/>
            <a:ext cx="533880" cy="533880"/>
          </a:xfrm>
          <a:prstGeom prst="rect">
            <a:avLst/>
          </a:prstGeom>
          <a:no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a typeface="DejaVu Sans"/>
            </a:endParaRPr>
          </a:p>
        </p:txBody>
      </p:sp>
      <p:sp>
        <p:nvSpPr>
          <p:cNvPr id="128" name="PlaceHolder 1"/>
          <p:cNvSpPr>
            <a:spLocks noGrp="1"/>
          </p:cNvSpPr>
          <p:nvPr>
            <p:ph type="title"/>
          </p:nvPr>
        </p:nvSpPr>
        <p:spPr>
          <a:xfrm>
            <a:off x="504000" y="301320"/>
            <a:ext cx="9071640" cy="126144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129" name="PlaceHolder 2"/>
          <p:cNvSpPr>
            <a:spLocks noGrp="1"/>
          </p:cNvSpPr>
          <p:nvPr>
            <p:ph type="body"/>
          </p:nvPr>
        </p:nvSpPr>
        <p:spPr>
          <a:xfrm>
            <a:off x="504000" y="1768680"/>
            <a:ext cx="9071640" cy="43837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CustomShape 1"/>
          <p:cNvSpPr/>
          <p:nvPr/>
        </p:nvSpPr>
        <p:spPr>
          <a:xfrm>
            <a:off x="0" y="3150000"/>
            <a:ext cx="9713880" cy="1253880"/>
          </a:xfrm>
          <a:prstGeom prst="rect">
            <a:avLst/>
          </a:prstGeom>
          <a:solidFill>
            <a:srgbClr val="E74C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10" name="PlaceHolder 1"/>
          <p:cNvSpPr>
            <a:spLocks noGrp="1"/>
          </p:cNvSpPr>
          <p:nvPr>
            <p:ph type="title"/>
          </p:nvPr>
        </p:nvSpPr>
        <p:spPr>
          <a:xfrm>
            <a:off x="504000" y="301320"/>
            <a:ext cx="9071640" cy="126144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11" name="PlaceHolder 2"/>
          <p:cNvSpPr>
            <a:spLocks noGrp="1"/>
          </p:cNvSpPr>
          <p:nvPr>
            <p:ph type="body"/>
          </p:nvPr>
        </p:nvSpPr>
        <p:spPr>
          <a:xfrm>
            <a:off x="504000" y="1768680"/>
            <a:ext cx="9071640" cy="2090520"/>
          </a:xfrm>
          <a:prstGeom prst="rect">
            <a:avLst/>
          </a:prstGeom>
          <a:noFill/>
          <a:ln w="0">
            <a:noFill/>
          </a:ln>
        </p:spPr>
        <p:txBody>
          <a:bodyPr lIns="0" tIns="0" rIns="0" bIns="0" anchor="t">
            <a:normAutofit fontScale="81111"/>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2" name="PlaceHolder 3"/>
          <p:cNvSpPr>
            <a:spLocks noGrp="1"/>
          </p:cNvSpPr>
          <p:nvPr>
            <p:ph type="body"/>
          </p:nvPr>
        </p:nvSpPr>
        <p:spPr>
          <a:xfrm>
            <a:off x="504000" y="4058640"/>
            <a:ext cx="9071640" cy="2090520"/>
          </a:xfrm>
          <a:prstGeom prst="rect">
            <a:avLst/>
          </a:prstGeom>
          <a:noFill/>
          <a:ln w="0">
            <a:noFill/>
          </a:ln>
        </p:spPr>
        <p:txBody>
          <a:bodyPr lIns="0" tIns="0" rIns="0" bIns="0" anchor="t">
            <a:normAutofit fontScale="81111"/>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 name="CustomShape 1"/>
          <p:cNvSpPr/>
          <p:nvPr/>
        </p:nvSpPr>
        <p:spPr>
          <a:xfrm>
            <a:off x="0" y="180000"/>
            <a:ext cx="9713880" cy="1253880"/>
          </a:xfrm>
          <a:prstGeom prst="rect">
            <a:avLst/>
          </a:prstGeom>
          <a:solidFill>
            <a:srgbClr val="E74C3C"/>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133" name="CustomShape 2"/>
          <p:cNvSpPr/>
          <p:nvPr/>
        </p:nvSpPr>
        <p:spPr>
          <a:xfrm>
            <a:off x="7560000" y="6840000"/>
            <a:ext cx="2513880" cy="533880"/>
          </a:xfrm>
          <a:prstGeom prst="rect">
            <a:avLst/>
          </a:prstGeom>
          <a:solidFill>
            <a:srgbClr val="E74C3C"/>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134" name="CustomShape 3"/>
          <p:cNvSpPr/>
          <p:nvPr/>
        </p:nvSpPr>
        <p:spPr>
          <a:xfrm>
            <a:off x="900000" y="6840000"/>
            <a:ext cx="6473880" cy="533880"/>
          </a:xfrm>
          <a:prstGeom prst="rect">
            <a:avLst/>
          </a:prstGeom>
          <a:solidFill>
            <a:srgbClr val="BDC3C7"/>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a typeface="DejaVu Sans"/>
            </a:endParaRPr>
          </a:p>
        </p:txBody>
      </p:sp>
      <p:sp>
        <p:nvSpPr>
          <p:cNvPr id="135" name="CustomShape 4"/>
          <p:cNvSpPr/>
          <p:nvPr/>
        </p:nvSpPr>
        <p:spPr>
          <a:xfrm>
            <a:off x="180000" y="6840000"/>
            <a:ext cx="533880" cy="533880"/>
          </a:xfrm>
          <a:prstGeom prst="rect">
            <a:avLst/>
          </a:prstGeom>
          <a:no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a typeface="DejaVu Sans"/>
            </a:endParaRPr>
          </a:p>
        </p:txBody>
      </p:sp>
      <p:sp>
        <p:nvSpPr>
          <p:cNvPr id="136" name="PlaceHolder 1"/>
          <p:cNvSpPr>
            <a:spLocks noGrp="1"/>
          </p:cNvSpPr>
          <p:nvPr>
            <p:ph type="title"/>
          </p:nvPr>
        </p:nvSpPr>
        <p:spPr>
          <a:xfrm>
            <a:off x="504000" y="301320"/>
            <a:ext cx="9071640" cy="126144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137" name="PlaceHolder 2"/>
          <p:cNvSpPr>
            <a:spLocks noGrp="1"/>
          </p:cNvSpPr>
          <p:nvPr>
            <p:ph type="body"/>
          </p:nvPr>
        </p:nvSpPr>
        <p:spPr>
          <a:xfrm>
            <a:off x="504000" y="1768680"/>
            <a:ext cx="4426560" cy="43837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38" name="PlaceHolder 3"/>
          <p:cNvSpPr>
            <a:spLocks noGrp="1"/>
          </p:cNvSpPr>
          <p:nvPr>
            <p:ph type="body"/>
          </p:nvPr>
        </p:nvSpPr>
        <p:spPr>
          <a:xfrm>
            <a:off x="5152680" y="1768680"/>
            <a:ext cx="4426560" cy="43837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2" name="CustomShape 1"/>
          <p:cNvSpPr/>
          <p:nvPr/>
        </p:nvSpPr>
        <p:spPr>
          <a:xfrm>
            <a:off x="0" y="180000"/>
            <a:ext cx="9713880" cy="1253880"/>
          </a:xfrm>
          <a:prstGeom prst="rect">
            <a:avLst/>
          </a:prstGeom>
          <a:solidFill>
            <a:srgbClr val="E74C3C"/>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143" name="CustomShape 2"/>
          <p:cNvSpPr/>
          <p:nvPr/>
        </p:nvSpPr>
        <p:spPr>
          <a:xfrm>
            <a:off x="7560000" y="6840000"/>
            <a:ext cx="2513880" cy="533880"/>
          </a:xfrm>
          <a:prstGeom prst="rect">
            <a:avLst/>
          </a:prstGeom>
          <a:solidFill>
            <a:srgbClr val="E74C3C"/>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144" name="CustomShape 3"/>
          <p:cNvSpPr/>
          <p:nvPr/>
        </p:nvSpPr>
        <p:spPr>
          <a:xfrm>
            <a:off x="900000" y="6840000"/>
            <a:ext cx="6473880" cy="533880"/>
          </a:xfrm>
          <a:prstGeom prst="rect">
            <a:avLst/>
          </a:prstGeom>
          <a:solidFill>
            <a:srgbClr val="BDC3C7"/>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a typeface="DejaVu Sans"/>
            </a:endParaRPr>
          </a:p>
        </p:txBody>
      </p:sp>
      <p:sp>
        <p:nvSpPr>
          <p:cNvPr id="145" name="CustomShape 4"/>
          <p:cNvSpPr/>
          <p:nvPr/>
        </p:nvSpPr>
        <p:spPr>
          <a:xfrm>
            <a:off x="180000" y="6840000"/>
            <a:ext cx="533880" cy="533880"/>
          </a:xfrm>
          <a:prstGeom prst="rect">
            <a:avLst/>
          </a:prstGeom>
          <a:no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a typeface="DejaVu Sans"/>
            </a:endParaRPr>
          </a:p>
        </p:txBody>
      </p:sp>
      <p:sp>
        <p:nvSpPr>
          <p:cNvPr id="146" name="PlaceHolder 1"/>
          <p:cNvSpPr>
            <a:spLocks noGrp="1"/>
          </p:cNvSpPr>
          <p:nvPr>
            <p:ph type="title"/>
          </p:nvPr>
        </p:nvSpPr>
        <p:spPr>
          <a:xfrm>
            <a:off x="504000" y="301320"/>
            <a:ext cx="9071640" cy="126144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8" name="CustomShape 1"/>
          <p:cNvSpPr/>
          <p:nvPr/>
        </p:nvSpPr>
        <p:spPr>
          <a:xfrm>
            <a:off x="0" y="180000"/>
            <a:ext cx="9713880" cy="1253880"/>
          </a:xfrm>
          <a:prstGeom prst="rect">
            <a:avLst/>
          </a:prstGeom>
          <a:solidFill>
            <a:srgbClr val="E74C3C"/>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149" name="CustomShape 2"/>
          <p:cNvSpPr/>
          <p:nvPr/>
        </p:nvSpPr>
        <p:spPr>
          <a:xfrm>
            <a:off x="7560000" y="6840000"/>
            <a:ext cx="2513880" cy="533880"/>
          </a:xfrm>
          <a:prstGeom prst="rect">
            <a:avLst/>
          </a:prstGeom>
          <a:solidFill>
            <a:srgbClr val="E74C3C"/>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150" name="CustomShape 3"/>
          <p:cNvSpPr/>
          <p:nvPr/>
        </p:nvSpPr>
        <p:spPr>
          <a:xfrm>
            <a:off x="900000" y="6840000"/>
            <a:ext cx="6473880" cy="533880"/>
          </a:xfrm>
          <a:prstGeom prst="rect">
            <a:avLst/>
          </a:prstGeom>
          <a:solidFill>
            <a:srgbClr val="BDC3C7"/>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a typeface="DejaVu Sans"/>
            </a:endParaRPr>
          </a:p>
        </p:txBody>
      </p:sp>
      <p:sp>
        <p:nvSpPr>
          <p:cNvPr id="151" name="CustomShape 4"/>
          <p:cNvSpPr/>
          <p:nvPr/>
        </p:nvSpPr>
        <p:spPr>
          <a:xfrm>
            <a:off x="180000" y="6840000"/>
            <a:ext cx="533880" cy="533880"/>
          </a:xfrm>
          <a:prstGeom prst="rect">
            <a:avLst/>
          </a:prstGeom>
          <a:no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a typeface="DejaVu Sans"/>
            </a:endParaRP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 name="CustomShape 1"/>
          <p:cNvSpPr/>
          <p:nvPr/>
        </p:nvSpPr>
        <p:spPr>
          <a:xfrm>
            <a:off x="0" y="180000"/>
            <a:ext cx="9713880" cy="1253880"/>
          </a:xfrm>
          <a:prstGeom prst="rect">
            <a:avLst/>
          </a:prstGeom>
          <a:solidFill>
            <a:srgbClr val="E74C3C"/>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153" name="CustomShape 2"/>
          <p:cNvSpPr/>
          <p:nvPr/>
        </p:nvSpPr>
        <p:spPr>
          <a:xfrm>
            <a:off x="7560000" y="6840000"/>
            <a:ext cx="2513880" cy="533880"/>
          </a:xfrm>
          <a:prstGeom prst="rect">
            <a:avLst/>
          </a:prstGeom>
          <a:solidFill>
            <a:srgbClr val="E74C3C"/>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154" name="CustomShape 3"/>
          <p:cNvSpPr/>
          <p:nvPr/>
        </p:nvSpPr>
        <p:spPr>
          <a:xfrm>
            <a:off x="900000" y="6840000"/>
            <a:ext cx="6473880" cy="533880"/>
          </a:xfrm>
          <a:prstGeom prst="rect">
            <a:avLst/>
          </a:prstGeom>
          <a:solidFill>
            <a:srgbClr val="BDC3C7"/>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a typeface="DejaVu Sans"/>
            </a:endParaRPr>
          </a:p>
        </p:txBody>
      </p:sp>
      <p:sp>
        <p:nvSpPr>
          <p:cNvPr id="155" name="CustomShape 4"/>
          <p:cNvSpPr/>
          <p:nvPr/>
        </p:nvSpPr>
        <p:spPr>
          <a:xfrm>
            <a:off x="180000" y="6840000"/>
            <a:ext cx="533880" cy="533880"/>
          </a:xfrm>
          <a:prstGeom prst="rect">
            <a:avLst/>
          </a:prstGeom>
          <a:no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a typeface="DejaVu Sans"/>
            </a:endParaRPr>
          </a:p>
        </p:txBody>
      </p:sp>
      <p:sp>
        <p:nvSpPr>
          <p:cNvPr id="156" name="PlaceHolder 1"/>
          <p:cNvSpPr>
            <a:spLocks noGrp="1"/>
          </p:cNvSpPr>
          <p:nvPr>
            <p:ph type="title"/>
          </p:nvPr>
        </p:nvSpPr>
        <p:spPr>
          <a:xfrm>
            <a:off x="504000" y="301320"/>
            <a:ext cx="9071640" cy="126144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157" name="PlaceHolder 2"/>
          <p:cNvSpPr>
            <a:spLocks noGrp="1"/>
          </p:cNvSpPr>
          <p:nvPr>
            <p:ph type="body"/>
          </p:nvPr>
        </p:nvSpPr>
        <p:spPr>
          <a:xfrm>
            <a:off x="504000" y="1768680"/>
            <a:ext cx="4426560" cy="2090520"/>
          </a:xfrm>
          <a:prstGeom prst="rect">
            <a:avLst/>
          </a:prstGeom>
          <a:noFill/>
          <a:ln w="0">
            <a:noFill/>
          </a:ln>
        </p:spPr>
        <p:txBody>
          <a:bodyPr lIns="0" tIns="0" rIns="0" bIns="0" anchor="t">
            <a:normAutofit fontScale="71666"/>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58" name="PlaceHolder 3"/>
          <p:cNvSpPr>
            <a:spLocks noGrp="1"/>
          </p:cNvSpPr>
          <p:nvPr>
            <p:ph type="body"/>
          </p:nvPr>
        </p:nvSpPr>
        <p:spPr>
          <a:xfrm>
            <a:off x="5152680" y="1768680"/>
            <a:ext cx="4426560" cy="43837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59" name="PlaceHolder 4"/>
          <p:cNvSpPr>
            <a:spLocks noGrp="1"/>
          </p:cNvSpPr>
          <p:nvPr>
            <p:ph type="body"/>
          </p:nvPr>
        </p:nvSpPr>
        <p:spPr>
          <a:xfrm>
            <a:off x="504000" y="4058640"/>
            <a:ext cx="4426560" cy="2090520"/>
          </a:xfrm>
          <a:prstGeom prst="rect">
            <a:avLst/>
          </a:prstGeom>
          <a:noFill/>
          <a:ln w="0">
            <a:noFill/>
          </a:ln>
        </p:spPr>
        <p:txBody>
          <a:bodyPr lIns="0" tIns="0" rIns="0" bIns="0" anchor="t">
            <a:normAutofit fontScale="71666"/>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 name="CustomShape 1"/>
          <p:cNvSpPr/>
          <p:nvPr/>
        </p:nvSpPr>
        <p:spPr>
          <a:xfrm>
            <a:off x="0" y="180000"/>
            <a:ext cx="9713880" cy="1253880"/>
          </a:xfrm>
          <a:prstGeom prst="rect">
            <a:avLst/>
          </a:prstGeom>
          <a:solidFill>
            <a:srgbClr val="E74C3C"/>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165" name="CustomShape 2"/>
          <p:cNvSpPr/>
          <p:nvPr/>
        </p:nvSpPr>
        <p:spPr>
          <a:xfrm>
            <a:off x="7560000" y="6840000"/>
            <a:ext cx="2513880" cy="533880"/>
          </a:xfrm>
          <a:prstGeom prst="rect">
            <a:avLst/>
          </a:prstGeom>
          <a:solidFill>
            <a:srgbClr val="E74C3C"/>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166" name="CustomShape 3"/>
          <p:cNvSpPr/>
          <p:nvPr/>
        </p:nvSpPr>
        <p:spPr>
          <a:xfrm>
            <a:off x="900000" y="6840000"/>
            <a:ext cx="6473880" cy="533880"/>
          </a:xfrm>
          <a:prstGeom prst="rect">
            <a:avLst/>
          </a:prstGeom>
          <a:solidFill>
            <a:srgbClr val="BDC3C7"/>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a typeface="DejaVu Sans"/>
            </a:endParaRPr>
          </a:p>
        </p:txBody>
      </p:sp>
      <p:sp>
        <p:nvSpPr>
          <p:cNvPr id="167" name="CustomShape 4"/>
          <p:cNvSpPr/>
          <p:nvPr/>
        </p:nvSpPr>
        <p:spPr>
          <a:xfrm>
            <a:off x="180000" y="6840000"/>
            <a:ext cx="533880" cy="533880"/>
          </a:xfrm>
          <a:prstGeom prst="rect">
            <a:avLst/>
          </a:prstGeom>
          <a:no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a typeface="DejaVu Sans"/>
            </a:endParaRPr>
          </a:p>
        </p:txBody>
      </p:sp>
      <p:sp>
        <p:nvSpPr>
          <p:cNvPr id="168" name="PlaceHolder 1"/>
          <p:cNvSpPr>
            <a:spLocks noGrp="1"/>
          </p:cNvSpPr>
          <p:nvPr>
            <p:ph type="title"/>
          </p:nvPr>
        </p:nvSpPr>
        <p:spPr>
          <a:xfrm>
            <a:off x="504000" y="301320"/>
            <a:ext cx="9071640" cy="126144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169" name="PlaceHolder 2"/>
          <p:cNvSpPr>
            <a:spLocks noGrp="1"/>
          </p:cNvSpPr>
          <p:nvPr>
            <p:ph type="body"/>
          </p:nvPr>
        </p:nvSpPr>
        <p:spPr>
          <a:xfrm>
            <a:off x="504000" y="1768680"/>
            <a:ext cx="4426560" cy="43837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70" name="PlaceHolder 3"/>
          <p:cNvSpPr>
            <a:spLocks noGrp="1"/>
          </p:cNvSpPr>
          <p:nvPr>
            <p:ph type="body"/>
          </p:nvPr>
        </p:nvSpPr>
        <p:spPr>
          <a:xfrm>
            <a:off x="5152680" y="1768680"/>
            <a:ext cx="4426560" cy="2090520"/>
          </a:xfrm>
          <a:prstGeom prst="rect">
            <a:avLst/>
          </a:prstGeom>
          <a:noFill/>
          <a:ln w="0">
            <a:noFill/>
          </a:ln>
        </p:spPr>
        <p:txBody>
          <a:bodyPr lIns="0" tIns="0" rIns="0" bIns="0" anchor="t">
            <a:normAutofit fontScale="71666"/>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71" name="PlaceHolder 4"/>
          <p:cNvSpPr>
            <a:spLocks noGrp="1"/>
          </p:cNvSpPr>
          <p:nvPr>
            <p:ph type="body"/>
          </p:nvPr>
        </p:nvSpPr>
        <p:spPr>
          <a:xfrm>
            <a:off x="5152680" y="4058640"/>
            <a:ext cx="4426560" cy="2090520"/>
          </a:xfrm>
          <a:prstGeom prst="rect">
            <a:avLst/>
          </a:prstGeom>
          <a:noFill/>
          <a:ln w="0">
            <a:noFill/>
          </a:ln>
        </p:spPr>
        <p:txBody>
          <a:bodyPr lIns="0" tIns="0" rIns="0" bIns="0" anchor="t">
            <a:normAutofit fontScale="71666"/>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6" name="CustomShape 1"/>
          <p:cNvSpPr/>
          <p:nvPr/>
        </p:nvSpPr>
        <p:spPr>
          <a:xfrm>
            <a:off x="0" y="180000"/>
            <a:ext cx="9713880" cy="1253880"/>
          </a:xfrm>
          <a:prstGeom prst="rect">
            <a:avLst/>
          </a:prstGeom>
          <a:solidFill>
            <a:srgbClr val="E74C3C"/>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177" name="CustomShape 2"/>
          <p:cNvSpPr/>
          <p:nvPr/>
        </p:nvSpPr>
        <p:spPr>
          <a:xfrm>
            <a:off x="7560000" y="6840000"/>
            <a:ext cx="2513880" cy="533880"/>
          </a:xfrm>
          <a:prstGeom prst="rect">
            <a:avLst/>
          </a:prstGeom>
          <a:solidFill>
            <a:srgbClr val="E74C3C"/>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178" name="CustomShape 3"/>
          <p:cNvSpPr/>
          <p:nvPr/>
        </p:nvSpPr>
        <p:spPr>
          <a:xfrm>
            <a:off x="900000" y="6840000"/>
            <a:ext cx="6473880" cy="533880"/>
          </a:xfrm>
          <a:prstGeom prst="rect">
            <a:avLst/>
          </a:prstGeom>
          <a:solidFill>
            <a:srgbClr val="BDC3C7"/>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a typeface="DejaVu Sans"/>
            </a:endParaRPr>
          </a:p>
        </p:txBody>
      </p:sp>
      <p:sp>
        <p:nvSpPr>
          <p:cNvPr id="179" name="CustomShape 4"/>
          <p:cNvSpPr/>
          <p:nvPr/>
        </p:nvSpPr>
        <p:spPr>
          <a:xfrm>
            <a:off x="180000" y="6840000"/>
            <a:ext cx="533880" cy="533880"/>
          </a:xfrm>
          <a:prstGeom prst="rect">
            <a:avLst/>
          </a:prstGeom>
          <a:no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a typeface="DejaVu Sans"/>
            </a:endParaRPr>
          </a:p>
        </p:txBody>
      </p:sp>
      <p:sp>
        <p:nvSpPr>
          <p:cNvPr id="180" name="PlaceHolder 1"/>
          <p:cNvSpPr>
            <a:spLocks noGrp="1"/>
          </p:cNvSpPr>
          <p:nvPr>
            <p:ph type="title"/>
          </p:nvPr>
        </p:nvSpPr>
        <p:spPr>
          <a:xfrm>
            <a:off x="504000" y="301320"/>
            <a:ext cx="9072000" cy="12618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181" name="PlaceHolder 2"/>
          <p:cNvSpPr>
            <a:spLocks noGrp="1"/>
          </p:cNvSpPr>
          <p:nvPr>
            <p:ph type="body"/>
          </p:nvPr>
        </p:nvSpPr>
        <p:spPr>
          <a:xfrm>
            <a:off x="504000" y="1768680"/>
            <a:ext cx="9072000" cy="43840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2" name="CustomShape 1"/>
          <p:cNvSpPr/>
          <p:nvPr/>
        </p:nvSpPr>
        <p:spPr>
          <a:xfrm>
            <a:off x="0" y="3150000"/>
            <a:ext cx="9713880" cy="1253880"/>
          </a:xfrm>
          <a:prstGeom prst="rect">
            <a:avLst/>
          </a:prstGeom>
          <a:solidFill>
            <a:srgbClr val="E74C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FFFFFF"/>
              </a:solidFill>
              <a:latin typeface="Arial"/>
              <a:ea typeface="DejaVu Sans"/>
            </a:endParaRPr>
          </a:p>
        </p:txBody>
      </p:sp>
      <p:sp>
        <p:nvSpPr>
          <p:cNvPr id="183" name="PlaceHolder 1"/>
          <p:cNvSpPr>
            <a:spLocks noGrp="1"/>
          </p:cNvSpPr>
          <p:nvPr>
            <p:ph type="title"/>
          </p:nvPr>
        </p:nvSpPr>
        <p:spPr>
          <a:xfrm>
            <a:off x="504000" y="301320"/>
            <a:ext cx="9072000" cy="12618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184" name="PlaceHolder 2"/>
          <p:cNvSpPr>
            <a:spLocks noGrp="1"/>
          </p:cNvSpPr>
          <p:nvPr>
            <p:ph type="body"/>
          </p:nvPr>
        </p:nvSpPr>
        <p:spPr>
          <a:xfrm>
            <a:off x="504000" y="1768680"/>
            <a:ext cx="9072000" cy="43840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5" name="CustomShape 1"/>
          <p:cNvSpPr/>
          <p:nvPr/>
        </p:nvSpPr>
        <p:spPr>
          <a:xfrm>
            <a:off x="0" y="180000"/>
            <a:ext cx="9713880" cy="1253880"/>
          </a:xfrm>
          <a:prstGeom prst="rect">
            <a:avLst/>
          </a:prstGeom>
          <a:solidFill>
            <a:srgbClr val="E74C3C"/>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FFFFFF"/>
              </a:solidFill>
              <a:latin typeface="Arial"/>
              <a:ea typeface="DejaVu Sans"/>
            </a:endParaRPr>
          </a:p>
        </p:txBody>
      </p:sp>
      <p:sp>
        <p:nvSpPr>
          <p:cNvPr id="186" name="CustomShape 2"/>
          <p:cNvSpPr/>
          <p:nvPr/>
        </p:nvSpPr>
        <p:spPr>
          <a:xfrm>
            <a:off x="7560000" y="6840000"/>
            <a:ext cx="2513880" cy="533880"/>
          </a:xfrm>
          <a:prstGeom prst="rect">
            <a:avLst/>
          </a:prstGeom>
          <a:solidFill>
            <a:srgbClr val="E74C3C"/>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FFFFFF"/>
              </a:solidFill>
              <a:latin typeface="Arial"/>
              <a:ea typeface="DejaVu Sans"/>
            </a:endParaRPr>
          </a:p>
        </p:txBody>
      </p:sp>
      <p:sp>
        <p:nvSpPr>
          <p:cNvPr id="187" name="CustomShape 3"/>
          <p:cNvSpPr/>
          <p:nvPr/>
        </p:nvSpPr>
        <p:spPr>
          <a:xfrm>
            <a:off x="900000" y="6840000"/>
            <a:ext cx="6473880" cy="533880"/>
          </a:xfrm>
          <a:prstGeom prst="rect">
            <a:avLst/>
          </a:prstGeom>
          <a:solidFill>
            <a:srgbClr val="BDC3C7"/>
          </a:solid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a typeface="DejaVu Sans"/>
            </a:endParaRPr>
          </a:p>
        </p:txBody>
      </p:sp>
      <p:sp>
        <p:nvSpPr>
          <p:cNvPr id="188" name="CustomShape 4"/>
          <p:cNvSpPr/>
          <p:nvPr/>
        </p:nvSpPr>
        <p:spPr>
          <a:xfrm>
            <a:off x="180000" y="6840000"/>
            <a:ext cx="533880" cy="533880"/>
          </a:xfrm>
          <a:prstGeom prst="rect">
            <a:avLst/>
          </a:prstGeom>
          <a:noFill/>
          <a:ln w="720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a typeface="DejaVu Sans"/>
            </a:endParaRPr>
          </a:p>
        </p:txBody>
      </p:sp>
      <p:sp>
        <p:nvSpPr>
          <p:cNvPr id="189" name="PlaceHolder 1"/>
          <p:cNvSpPr>
            <a:spLocks noGrp="1"/>
          </p:cNvSpPr>
          <p:nvPr>
            <p:ph type="title"/>
          </p:nvPr>
        </p:nvSpPr>
        <p:spPr>
          <a:xfrm>
            <a:off x="504000" y="301320"/>
            <a:ext cx="9072000" cy="12618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190" name="PlaceHolder 2"/>
          <p:cNvSpPr>
            <a:spLocks noGrp="1"/>
          </p:cNvSpPr>
          <p:nvPr>
            <p:ph type="body"/>
          </p:nvPr>
        </p:nvSpPr>
        <p:spPr>
          <a:xfrm>
            <a:off x="504000" y="1768680"/>
            <a:ext cx="9072000" cy="43840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CustomShape 1"/>
          <p:cNvSpPr/>
          <p:nvPr/>
        </p:nvSpPr>
        <p:spPr>
          <a:xfrm>
            <a:off x="0" y="3150000"/>
            <a:ext cx="9713880" cy="1253880"/>
          </a:xfrm>
          <a:prstGeom prst="rect">
            <a:avLst/>
          </a:prstGeom>
          <a:solidFill>
            <a:srgbClr val="E74C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17" name="PlaceHolder 1"/>
          <p:cNvSpPr>
            <a:spLocks noGrp="1"/>
          </p:cNvSpPr>
          <p:nvPr>
            <p:ph type="title"/>
          </p:nvPr>
        </p:nvSpPr>
        <p:spPr>
          <a:xfrm>
            <a:off x="504000" y="301320"/>
            <a:ext cx="9071640" cy="126144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18" name="PlaceHolder 2"/>
          <p:cNvSpPr>
            <a:spLocks noGrp="1"/>
          </p:cNvSpPr>
          <p:nvPr>
            <p:ph type="body"/>
          </p:nvPr>
        </p:nvSpPr>
        <p:spPr>
          <a:xfrm>
            <a:off x="504000" y="1768680"/>
            <a:ext cx="4426560" cy="2090520"/>
          </a:xfrm>
          <a:prstGeom prst="rect">
            <a:avLst/>
          </a:prstGeom>
          <a:noFill/>
          <a:ln w="0">
            <a:noFill/>
          </a:ln>
        </p:spPr>
        <p:txBody>
          <a:bodyPr lIns="0" tIns="0" rIns="0" bIns="0" anchor="t">
            <a:normAutofit fontScale="71666"/>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19" name="PlaceHolder 3"/>
          <p:cNvSpPr>
            <a:spLocks noGrp="1"/>
          </p:cNvSpPr>
          <p:nvPr>
            <p:ph type="body"/>
          </p:nvPr>
        </p:nvSpPr>
        <p:spPr>
          <a:xfrm>
            <a:off x="5152680" y="1768680"/>
            <a:ext cx="4426560" cy="2090520"/>
          </a:xfrm>
          <a:prstGeom prst="rect">
            <a:avLst/>
          </a:prstGeom>
          <a:noFill/>
          <a:ln w="0">
            <a:noFill/>
          </a:ln>
        </p:spPr>
        <p:txBody>
          <a:bodyPr lIns="0" tIns="0" rIns="0" bIns="0" anchor="t">
            <a:normAutofit fontScale="71666"/>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20" name="PlaceHolder 4"/>
          <p:cNvSpPr>
            <a:spLocks noGrp="1"/>
          </p:cNvSpPr>
          <p:nvPr>
            <p:ph type="body"/>
          </p:nvPr>
        </p:nvSpPr>
        <p:spPr>
          <a:xfrm>
            <a:off x="504000" y="4058640"/>
            <a:ext cx="4426560" cy="2090520"/>
          </a:xfrm>
          <a:prstGeom prst="rect">
            <a:avLst/>
          </a:prstGeom>
          <a:noFill/>
          <a:ln w="0">
            <a:noFill/>
          </a:ln>
        </p:spPr>
        <p:txBody>
          <a:bodyPr lIns="0" tIns="0" rIns="0" bIns="0" anchor="t">
            <a:normAutofit fontScale="71666"/>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21" name="PlaceHolder 5"/>
          <p:cNvSpPr>
            <a:spLocks noGrp="1"/>
          </p:cNvSpPr>
          <p:nvPr>
            <p:ph type="body"/>
          </p:nvPr>
        </p:nvSpPr>
        <p:spPr>
          <a:xfrm>
            <a:off x="5152680" y="4058640"/>
            <a:ext cx="4426560" cy="2090520"/>
          </a:xfrm>
          <a:prstGeom prst="rect">
            <a:avLst/>
          </a:prstGeom>
          <a:noFill/>
          <a:ln w="0">
            <a:noFill/>
          </a:ln>
        </p:spPr>
        <p:txBody>
          <a:bodyPr lIns="0" tIns="0" rIns="0" bIns="0" anchor="t">
            <a:normAutofit fontScale="71666"/>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 name="CustomShape 1"/>
          <p:cNvSpPr/>
          <p:nvPr/>
        </p:nvSpPr>
        <p:spPr>
          <a:xfrm>
            <a:off x="0" y="3150000"/>
            <a:ext cx="9713880" cy="1253880"/>
          </a:xfrm>
          <a:prstGeom prst="rect">
            <a:avLst/>
          </a:prstGeom>
          <a:solidFill>
            <a:srgbClr val="E74C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 name="CustomShape 1"/>
          <p:cNvSpPr/>
          <p:nvPr/>
        </p:nvSpPr>
        <p:spPr>
          <a:xfrm>
            <a:off x="0" y="3150000"/>
            <a:ext cx="9713880" cy="1253880"/>
          </a:xfrm>
          <a:prstGeom prst="rect">
            <a:avLst/>
          </a:prstGeom>
          <a:solidFill>
            <a:srgbClr val="E74C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29" name="PlaceHolder 1"/>
          <p:cNvSpPr>
            <a:spLocks noGrp="1"/>
          </p:cNvSpPr>
          <p:nvPr>
            <p:ph type="title"/>
          </p:nvPr>
        </p:nvSpPr>
        <p:spPr>
          <a:xfrm>
            <a:off x="504000" y="301320"/>
            <a:ext cx="9072000" cy="126180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30" name="PlaceHolder 2"/>
          <p:cNvSpPr>
            <a:spLocks noGrp="1"/>
          </p:cNvSpPr>
          <p:nvPr>
            <p:ph type="body"/>
          </p:nvPr>
        </p:nvSpPr>
        <p:spPr>
          <a:xfrm>
            <a:off x="504000" y="1768680"/>
            <a:ext cx="9072000" cy="43840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 name="CustomShape 1"/>
          <p:cNvSpPr/>
          <p:nvPr/>
        </p:nvSpPr>
        <p:spPr>
          <a:xfrm>
            <a:off x="0" y="3150000"/>
            <a:ext cx="9713880" cy="1253880"/>
          </a:xfrm>
          <a:prstGeom prst="rect">
            <a:avLst/>
          </a:prstGeom>
          <a:solidFill>
            <a:srgbClr val="E74C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32" name="PlaceHolder 1"/>
          <p:cNvSpPr>
            <a:spLocks noGrp="1"/>
          </p:cNvSpPr>
          <p:nvPr>
            <p:ph type="title"/>
          </p:nvPr>
        </p:nvSpPr>
        <p:spPr>
          <a:xfrm>
            <a:off x="504000" y="301320"/>
            <a:ext cx="9071640" cy="126144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33" name="PlaceHolder 2"/>
          <p:cNvSpPr>
            <a:spLocks noGrp="1"/>
          </p:cNvSpPr>
          <p:nvPr>
            <p:ph type="body"/>
          </p:nvPr>
        </p:nvSpPr>
        <p:spPr>
          <a:xfrm>
            <a:off x="504000" y="1768680"/>
            <a:ext cx="9071640" cy="43837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 name="CustomShape 1"/>
          <p:cNvSpPr/>
          <p:nvPr/>
        </p:nvSpPr>
        <p:spPr>
          <a:xfrm>
            <a:off x="0" y="3150000"/>
            <a:ext cx="9713880" cy="1253880"/>
          </a:xfrm>
          <a:prstGeom prst="rect">
            <a:avLst/>
          </a:prstGeom>
          <a:solidFill>
            <a:srgbClr val="E74C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37" name="PlaceHolder 1"/>
          <p:cNvSpPr>
            <a:spLocks noGrp="1"/>
          </p:cNvSpPr>
          <p:nvPr>
            <p:ph type="title"/>
          </p:nvPr>
        </p:nvSpPr>
        <p:spPr>
          <a:xfrm>
            <a:off x="504000" y="301320"/>
            <a:ext cx="9071640" cy="126144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38" name="PlaceHolder 2"/>
          <p:cNvSpPr>
            <a:spLocks noGrp="1"/>
          </p:cNvSpPr>
          <p:nvPr>
            <p:ph type="body"/>
          </p:nvPr>
        </p:nvSpPr>
        <p:spPr>
          <a:xfrm>
            <a:off x="504000" y="1768680"/>
            <a:ext cx="9071640" cy="43837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CustomShape 1"/>
          <p:cNvSpPr/>
          <p:nvPr/>
        </p:nvSpPr>
        <p:spPr>
          <a:xfrm>
            <a:off x="0" y="3150000"/>
            <a:ext cx="9713880" cy="1253880"/>
          </a:xfrm>
          <a:prstGeom prst="rect">
            <a:avLst/>
          </a:prstGeom>
          <a:solidFill>
            <a:srgbClr val="E74C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42" name="PlaceHolder 1"/>
          <p:cNvSpPr>
            <a:spLocks noGrp="1"/>
          </p:cNvSpPr>
          <p:nvPr>
            <p:ph type="title"/>
          </p:nvPr>
        </p:nvSpPr>
        <p:spPr>
          <a:xfrm>
            <a:off x="504000" y="301320"/>
            <a:ext cx="9071640" cy="126144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43" name="PlaceHolder 2"/>
          <p:cNvSpPr>
            <a:spLocks noGrp="1"/>
          </p:cNvSpPr>
          <p:nvPr>
            <p:ph type="body"/>
          </p:nvPr>
        </p:nvSpPr>
        <p:spPr>
          <a:xfrm>
            <a:off x="504000" y="1768680"/>
            <a:ext cx="4426560" cy="43837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
        <p:nvSpPr>
          <p:cNvPr id="44" name="PlaceHolder 3"/>
          <p:cNvSpPr>
            <a:spLocks noGrp="1"/>
          </p:cNvSpPr>
          <p:nvPr>
            <p:ph type="body"/>
          </p:nvPr>
        </p:nvSpPr>
        <p:spPr>
          <a:xfrm>
            <a:off x="5152680" y="1768680"/>
            <a:ext cx="4426560" cy="43837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 name="CustomShape 1"/>
          <p:cNvSpPr/>
          <p:nvPr/>
        </p:nvSpPr>
        <p:spPr>
          <a:xfrm>
            <a:off x="0" y="3150000"/>
            <a:ext cx="9713880" cy="1253880"/>
          </a:xfrm>
          <a:prstGeom prst="rect">
            <a:avLst/>
          </a:prstGeom>
          <a:solidFill>
            <a:srgbClr val="E74C3C"/>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
        <p:nvSpPr>
          <p:cNvPr id="49" name="PlaceHolder 1"/>
          <p:cNvSpPr>
            <a:spLocks noGrp="1"/>
          </p:cNvSpPr>
          <p:nvPr>
            <p:ph type="title"/>
          </p:nvPr>
        </p:nvSpPr>
        <p:spPr>
          <a:xfrm>
            <a:off x="504000" y="301320"/>
            <a:ext cx="9071640" cy="126144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gustavo.hochuli@pucpr.br"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hyperlink" Target="mailto:aghochuli@ppgia.pucpr.b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ndrehochuli/teaching/blob/main/ComputerVision/Lecture%2007%20-%20CNN%20Implementation/Lecture_07_CNN_Architecture.ipynb" TargetMode="External"/><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7.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7.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7.xml"/><Relationship Id="rId5" Type="http://schemas.openxmlformats.org/officeDocument/2006/relationships/image" Target="../media/image27.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7.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7.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7.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7.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7.xml"/><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7.xml"/><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7.xml"/><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2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ndrehochuli/teaching/blob/main/ComputerVision/Lecture%2007%20-%20CNN%20Implementation/Lecture_07_CNN_Architecture.ipynb" TargetMode="External"/><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3.wm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3.wmf"/><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ustomShape 1"/>
          <p:cNvSpPr/>
          <p:nvPr/>
        </p:nvSpPr>
        <p:spPr>
          <a:xfrm>
            <a:off x="360000" y="333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pPr>
            <a:r>
              <a:rPr lang="en-US" sz="3200" b="1" strike="noStrike" spc="-1" dirty="0" err="1">
                <a:solidFill>
                  <a:srgbClr val="FFFFFF"/>
                </a:solidFill>
                <a:latin typeface="Latin Modern Sans"/>
                <a:ea typeface="DejaVu Sans"/>
              </a:rPr>
              <a:t>Tópico</a:t>
            </a:r>
            <a:r>
              <a:rPr lang="en-US" sz="3200" b="1" strike="noStrike" spc="-1" dirty="0">
                <a:solidFill>
                  <a:srgbClr val="FFFFFF"/>
                </a:solidFill>
                <a:latin typeface="Latin Modern Sans"/>
                <a:ea typeface="DejaVu Sans"/>
              </a:rPr>
              <a:t> 09 – CNN Applications and Tricks</a:t>
            </a:r>
            <a:endParaRPr lang="en-US" sz="3200" b="0" strike="noStrike" spc="-1" dirty="0">
              <a:solidFill>
                <a:srgbClr val="000000"/>
              </a:solidFill>
              <a:latin typeface="Arial"/>
            </a:endParaRPr>
          </a:p>
        </p:txBody>
      </p:sp>
      <p:sp>
        <p:nvSpPr>
          <p:cNvPr id="198" name="CustomShape 2"/>
          <p:cNvSpPr/>
          <p:nvPr/>
        </p:nvSpPr>
        <p:spPr>
          <a:xfrm>
            <a:off x="540000" y="4680000"/>
            <a:ext cx="9173880" cy="251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r>
              <a:rPr lang="pt-BR" sz="2200" b="0" strike="noStrike" spc="-1">
                <a:solidFill>
                  <a:srgbClr val="1C1C1C"/>
                </a:solidFill>
                <a:latin typeface="Latin Modern Sans"/>
                <a:ea typeface="DejaVu Sans"/>
              </a:rPr>
              <a:t>Prof. André Gustavo Hochuli</a:t>
            </a:r>
            <a:endParaRPr lang="en-US" sz="2200" b="0" strike="noStrike" spc="-1">
              <a:solidFill>
                <a:srgbClr val="000000"/>
              </a:solidFill>
              <a:latin typeface="Arial"/>
            </a:endParaRPr>
          </a:p>
          <a:p>
            <a:pPr defTabSz="914400">
              <a:lnSpc>
                <a:spcPct val="100000"/>
              </a:lnSpc>
            </a:pPr>
            <a:endParaRPr lang="en-US" sz="2200" b="0" strike="noStrike" spc="-1">
              <a:solidFill>
                <a:srgbClr val="000000"/>
              </a:solidFill>
              <a:latin typeface="Arial"/>
            </a:endParaRPr>
          </a:p>
          <a:p>
            <a:pPr defTabSz="914400">
              <a:lnSpc>
                <a:spcPct val="100000"/>
              </a:lnSpc>
            </a:pPr>
            <a:r>
              <a:rPr lang="pt-BR" sz="2200" b="0" u="sng" strike="noStrike" spc="-1">
                <a:solidFill>
                  <a:srgbClr val="0000FF"/>
                </a:solidFill>
                <a:uFillTx/>
                <a:latin typeface="Latin Modern Sans"/>
                <a:ea typeface="DejaVu Sans"/>
                <a:hlinkClick r:id="rId3"/>
              </a:rPr>
              <a:t>gustavo.hochuli@pucpr.br</a:t>
            </a:r>
            <a:endParaRPr lang="en-US" sz="2200" b="0" strike="noStrike" spc="-1">
              <a:solidFill>
                <a:srgbClr val="000000"/>
              </a:solidFill>
              <a:latin typeface="Arial"/>
            </a:endParaRPr>
          </a:p>
          <a:p>
            <a:pPr defTabSz="914400">
              <a:lnSpc>
                <a:spcPct val="100000"/>
              </a:lnSpc>
            </a:pPr>
            <a:r>
              <a:rPr lang="pt-BR" sz="2200" b="0" u="sng" strike="noStrike" spc="-1">
                <a:solidFill>
                  <a:srgbClr val="0000FF"/>
                </a:solidFill>
                <a:uFillTx/>
                <a:latin typeface="Latin Modern Sans"/>
                <a:ea typeface="DejaVu Sans"/>
                <a:hlinkClick r:id="rId4"/>
              </a:rPr>
              <a:t>aghochuli@ppgia.pucpr.br</a:t>
            </a:r>
            <a:endParaRPr lang="en-US" sz="2200" b="0" strike="noStrike" spc="-1">
              <a:solidFill>
                <a:srgbClr val="000000"/>
              </a:solidFill>
              <a:latin typeface="Arial"/>
            </a:endParaRPr>
          </a:p>
          <a:p>
            <a:pPr defTabSz="914400">
              <a:lnSpc>
                <a:spcPct val="100000"/>
              </a:lnSpc>
            </a:pPr>
            <a:endParaRPr lang="en-US" sz="2200" b="0" strike="noStrike" spc="-1">
              <a:solidFill>
                <a:srgbClr val="000000"/>
              </a:solidFill>
              <a:latin typeface="Arial"/>
            </a:endParaRPr>
          </a:p>
          <a:p>
            <a:pPr defTabSz="914400">
              <a:lnSpc>
                <a:spcPct val="100000"/>
              </a:lnSpc>
            </a:pPr>
            <a:endParaRPr lang="en-US" sz="2200" b="0" strike="noStrike" spc="-1">
              <a:solidFill>
                <a:srgbClr val="000000"/>
              </a:solidFill>
              <a:latin typeface="Arial"/>
            </a:endParaRPr>
          </a:p>
          <a:p>
            <a:pPr defTabSz="914400">
              <a:lnSpc>
                <a:spcPct val="100000"/>
              </a:lnSpc>
            </a:pPr>
            <a:endParaRPr lang="en-US" sz="2200" b="0" strike="noStrike" spc="-1">
              <a:solidFill>
                <a:srgbClr val="000000"/>
              </a:solidFill>
              <a:latin typeface="Arial"/>
            </a:endParaRPr>
          </a:p>
          <a:p>
            <a:pPr defTabSz="914400">
              <a:lnSpc>
                <a:spcPct val="100000"/>
              </a:lnSpc>
            </a:pPr>
            <a:endParaRPr lang="en-US" sz="2200" b="0" strike="noStrike" spc="-1">
              <a:solidFill>
                <a:srgbClr val="000000"/>
              </a:solidFill>
              <a:latin typeface="Arial"/>
            </a:endParaRPr>
          </a:p>
          <a:p>
            <a:pPr defTabSz="914400">
              <a:lnSpc>
                <a:spcPct val="100000"/>
              </a:lnSpc>
            </a:pPr>
            <a:endParaRPr lang="en-US" sz="2200" b="0" strike="noStrike" spc="-1">
              <a:solidFill>
                <a:srgbClr val="000000"/>
              </a:solidFill>
              <a:latin typeface="Arial"/>
            </a:endParaRPr>
          </a:p>
          <a:p>
            <a:pPr defTabSz="914400">
              <a:lnSpc>
                <a:spcPct val="100000"/>
              </a:lnSpc>
            </a:pPr>
            <a:endParaRPr lang="en-US" sz="2200" b="0" strike="noStrike" spc="-1">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CustomShape 1"/>
          <p:cNvSpPr/>
          <p:nvPr/>
        </p:nvSpPr>
        <p:spPr>
          <a:xfrm>
            <a:off x="360000" y="36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pPr>
            <a:r>
              <a:rPr lang="en-US" sz="3200" b="1" strike="noStrike" spc="-1">
                <a:solidFill>
                  <a:srgbClr val="FFFFFF"/>
                </a:solidFill>
                <a:latin typeface="Latin Modern Sans"/>
                <a:ea typeface="DejaVu Sans"/>
              </a:rPr>
              <a:t>Convolutional Neural Network</a:t>
            </a:r>
            <a:endParaRPr lang="en-US" sz="3200" b="0" strike="noStrike" spc="-1">
              <a:solidFill>
                <a:srgbClr val="000000"/>
              </a:solidFill>
              <a:latin typeface="Arial"/>
            </a:endParaRPr>
          </a:p>
        </p:txBody>
      </p:sp>
      <p:sp>
        <p:nvSpPr>
          <p:cNvPr id="262" name="CustomShape 2"/>
          <p:cNvSpPr/>
          <p:nvPr/>
        </p:nvSpPr>
        <p:spPr>
          <a:xfrm>
            <a:off x="897120" y="6886080"/>
            <a:ext cx="64411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pt-BR" sz="1800" b="0" strike="noStrike" spc="-1" dirty="0">
                <a:solidFill>
                  <a:srgbClr val="000000"/>
                </a:solidFill>
                <a:latin typeface="Arial"/>
                <a:ea typeface="DejaVu Sans"/>
              </a:rPr>
              <a:t>Aprendizado de Máquina - André Hochuli</a:t>
            </a:r>
            <a:endParaRPr lang="en-US" sz="1800" b="0" strike="noStrike" spc="-1" dirty="0">
              <a:solidFill>
                <a:srgbClr val="000000"/>
              </a:solidFill>
              <a:latin typeface="Arial"/>
            </a:endParaRPr>
          </a:p>
        </p:txBody>
      </p:sp>
      <p:sp>
        <p:nvSpPr>
          <p:cNvPr id="263" name="CustomShape 3"/>
          <p:cNvSpPr/>
          <p:nvPr/>
        </p:nvSpPr>
        <p:spPr>
          <a:xfrm>
            <a:off x="7608600" y="6886080"/>
            <a:ext cx="227916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err="1">
                <a:solidFill>
                  <a:srgbClr val="000000"/>
                </a:solidFill>
                <a:latin typeface="Arial"/>
                <a:ea typeface="DejaVu Sans"/>
              </a:rPr>
              <a:t>Tópico</a:t>
            </a:r>
            <a:r>
              <a:rPr lang="en-US" sz="1800" b="0" strike="noStrike" spc="-1" dirty="0">
                <a:solidFill>
                  <a:srgbClr val="000000"/>
                </a:solidFill>
                <a:latin typeface="Arial"/>
                <a:ea typeface="DejaVu Sans"/>
              </a:rPr>
              <a:t> 09</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sp>
        <p:nvSpPr>
          <p:cNvPr id="264" name="CustomShape 4"/>
          <p:cNvSpPr/>
          <p:nvPr/>
        </p:nvSpPr>
        <p:spPr>
          <a:xfrm>
            <a:off x="360000" y="1827720"/>
            <a:ext cx="9173880" cy="467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p:txBody>
      </p:sp>
      <p:pic>
        <p:nvPicPr>
          <p:cNvPr id="265" name="Picture 2"/>
          <p:cNvPicPr/>
          <p:nvPr/>
        </p:nvPicPr>
        <p:blipFill>
          <a:blip r:embed="rId3"/>
          <a:stretch/>
        </p:blipFill>
        <p:spPr>
          <a:xfrm>
            <a:off x="1029960" y="3668760"/>
            <a:ext cx="3780360" cy="1938600"/>
          </a:xfrm>
          <a:prstGeom prst="rect">
            <a:avLst/>
          </a:prstGeom>
          <a:ln w="0">
            <a:noFill/>
          </a:ln>
        </p:spPr>
      </p:pic>
      <p:pic>
        <p:nvPicPr>
          <p:cNvPr id="266" name="Imagem 8"/>
          <p:cNvPicPr/>
          <p:nvPr/>
        </p:nvPicPr>
        <p:blipFill>
          <a:blip r:embed="rId4"/>
          <a:stretch/>
        </p:blipFill>
        <p:spPr>
          <a:xfrm>
            <a:off x="4494240" y="1541880"/>
            <a:ext cx="3833640" cy="1365480"/>
          </a:xfrm>
          <a:prstGeom prst="rect">
            <a:avLst/>
          </a:prstGeom>
          <a:ln w="0">
            <a:noFill/>
          </a:ln>
        </p:spPr>
      </p:pic>
      <p:sp>
        <p:nvSpPr>
          <p:cNvPr id="267" name="Retângulo 9"/>
          <p:cNvSpPr/>
          <p:nvPr/>
        </p:nvSpPr>
        <p:spPr>
          <a:xfrm flipH="1">
            <a:off x="7197480" y="1541880"/>
            <a:ext cx="1077840" cy="1365480"/>
          </a:xfrm>
          <a:prstGeom prst="rect">
            <a:avLst/>
          </a:prstGeom>
          <a:solidFill>
            <a:schemeClr val="accent1">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pic>
        <p:nvPicPr>
          <p:cNvPr id="268" name="Picture 4" descr="A pseudo-softmax function for hardware-based high speed image  classification | Scientific Reports"/>
          <p:cNvPicPr/>
          <p:nvPr/>
        </p:nvPicPr>
        <p:blipFill>
          <a:blip r:embed="rId5"/>
          <a:stretch/>
        </p:blipFill>
        <p:spPr>
          <a:xfrm>
            <a:off x="5483160" y="3679200"/>
            <a:ext cx="4050720" cy="1938600"/>
          </a:xfrm>
          <a:prstGeom prst="rect">
            <a:avLst/>
          </a:prstGeom>
          <a:ln w="0">
            <a:noFill/>
          </a:ln>
        </p:spPr>
      </p:pic>
      <p:sp>
        <p:nvSpPr>
          <p:cNvPr id="269" name="Text Box 3"/>
          <p:cNvSpPr/>
          <p:nvPr/>
        </p:nvSpPr>
        <p:spPr>
          <a:xfrm>
            <a:off x="360000" y="1636560"/>
            <a:ext cx="4793760" cy="2377440"/>
          </a:xfrm>
          <a:prstGeom prst="rect">
            <a:avLst/>
          </a:prstGeom>
          <a:noFill/>
          <a:ln w="0">
            <a:noFill/>
          </a:ln>
        </p:spPr>
        <p:style>
          <a:lnRef idx="0">
            <a:scrgbClr r="0" g="0" b="0"/>
          </a:lnRef>
          <a:fillRef idx="0">
            <a:scrgbClr r="0" g="0" b="0"/>
          </a:fillRef>
          <a:effectRef idx="0">
            <a:scrgbClr r="0" g="0" b="0"/>
          </a:effectRef>
          <a:fontRef idx="minor"/>
        </p:style>
        <p:txBody>
          <a:bodyPr lIns="90000" tIns="58680" rIns="90000" bIns="45000" anchor="t">
            <a:noAutofit/>
          </a:bodyPr>
          <a:lstStyle/>
          <a:p>
            <a:pPr marL="192240" indent="-192240" defTabSz="914400">
              <a:lnSpc>
                <a:spcPct val="100000"/>
              </a:lnSpc>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Softmax</a:t>
            </a: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CustomShape 15"/>
          <p:cNvSpPr/>
          <p:nvPr/>
        </p:nvSpPr>
        <p:spPr>
          <a:xfrm>
            <a:off x="360000" y="36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pPr>
            <a:r>
              <a:rPr lang="en-US" sz="3200" b="1" strike="noStrike" spc="-1">
                <a:solidFill>
                  <a:srgbClr val="FFFFFF"/>
                </a:solidFill>
                <a:latin typeface="Latin Modern Sans"/>
                <a:ea typeface="DejaVu Sans"/>
              </a:rPr>
              <a:t>Convolutional Neural Network</a:t>
            </a:r>
            <a:endParaRPr lang="en-US" sz="3200" b="0" strike="noStrike" spc="-1">
              <a:solidFill>
                <a:srgbClr val="000000"/>
              </a:solidFill>
              <a:latin typeface="Arial"/>
            </a:endParaRPr>
          </a:p>
        </p:txBody>
      </p:sp>
      <p:sp>
        <p:nvSpPr>
          <p:cNvPr id="271" name="CustomShape 16"/>
          <p:cNvSpPr/>
          <p:nvPr/>
        </p:nvSpPr>
        <p:spPr>
          <a:xfrm>
            <a:off x="897120" y="6886080"/>
            <a:ext cx="64411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pt-BR" sz="1800" b="0" strike="noStrike" spc="-1" dirty="0">
                <a:solidFill>
                  <a:srgbClr val="000000"/>
                </a:solidFill>
                <a:latin typeface="Arial"/>
                <a:ea typeface="DejaVu Sans"/>
              </a:rPr>
              <a:t>Aprendizado de Máquina - André Hochuli</a:t>
            </a:r>
            <a:endParaRPr lang="en-US" sz="1800" b="0" strike="noStrike" spc="-1" dirty="0">
              <a:solidFill>
                <a:srgbClr val="000000"/>
              </a:solidFill>
              <a:latin typeface="Arial"/>
            </a:endParaRPr>
          </a:p>
        </p:txBody>
      </p:sp>
      <p:sp>
        <p:nvSpPr>
          <p:cNvPr id="272" name="CustomShape 17"/>
          <p:cNvSpPr/>
          <p:nvPr/>
        </p:nvSpPr>
        <p:spPr>
          <a:xfrm>
            <a:off x="7608600" y="6886080"/>
            <a:ext cx="227916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err="1">
                <a:solidFill>
                  <a:srgbClr val="000000"/>
                </a:solidFill>
                <a:latin typeface="Arial"/>
                <a:ea typeface="DejaVu Sans"/>
              </a:rPr>
              <a:t>Tópico</a:t>
            </a:r>
            <a:r>
              <a:rPr lang="en-US" sz="1800" b="0" strike="noStrike" spc="-1" dirty="0">
                <a:solidFill>
                  <a:srgbClr val="000000"/>
                </a:solidFill>
                <a:latin typeface="Arial"/>
                <a:ea typeface="DejaVu Sans"/>
              </a:rPr>
              <a:t> 09</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sp>
        <p:nvSpPr>
          <p:cNvPr id="273" name="CustomShape 18"/>
          <p:cNvSpPr/>
          <p:nvPr/>
        </p:nvSpPr>
        <p:spPr>
          <a:xfrm>
            <a:off x="360000" y="1827720"/>
            <a:ext cx="9173880" cy="467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p:txBody>
      </p:sp>
      <p:sp>
        <p:nvSpPr>
          <p:cNvPr id="274" name="Text Box 2"/>
          <p:cNvSpPr/>
          <p:nvPr/>
        </p:nvSpPr>
        <p:spPr>
          <a:xfrm>
            <a:off x="360000" y="1636560"/>
            <a:ext cx="4793760" cy="2377440"/>
          </a:xfrm>
          <a:prstGeom prst="rect">
            <a:avLst/>
          </a:prstGeom>
          <a:noFill/>
          <a:ln w="0">
            <a:noFill/>
          </a:ln>
        </p:spPr>
        <p:style>
          <a:lnRef idx="0">
            <a:scrgbClr r="0" g="0" b="0"/>
          </a:lnRef>
          <a:fillRef idx="0">
            <a:scrgbClr r="0" g="0" b="0"/>
          </a:fillRef>
          <a:effectRef idx="0">
            <a:scrgbClr r="0" g="0" b="0"/>
          </a:effectRef>
          <a:fontRef idx="minor"/>
        </p:style>
        <p:txBody>
          <a:bodyPr lIns="90000" tIns="58680" rIns="90000" bIns="45000" anchor="t">
            <a:noAutofit/>
          </a:bodyPr>
          <a:lstStyle/>
          <a:p>
            <a:pPr marL="192240" indent="-192240" defTabSz="914400">
              <a:lnSpc>
                <a:spcPct val="100000"/>
              </a:lnSpc>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Lets code our first CNN from scratch</a:t>
            </a: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p:txBody>
      </p:sp>
      <p:sp>
        <p:nvSpPr>
          <p:cNvPr id="275" name="TextBox 2"/>
          <p:cNvSpPr/>
          <p:nvPr/>
        </p:nvSpPr>
        <p:spPr>
          <a:xfrm>
            <a:off x="1190880" y="2313720"/>
            <a:ext cx="898020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u="sng" strike="noStrike" spc="-1" dirty="0">
                <a:solidFill>
                  <a:schemeClr val="dk1"/>
                </a:solidFill>
                <a:uFillTx/>
                <a:latin typeface="Arial"/>
                <a:ea typeface="DejaVu Sans"/>
                <a:hlinkClick r:id="rId3"/>
              </a:rPr>
              <a:t>Tópico 09 - CNN Architecture</a:t>
            </a:r>
            <a:endParaRPr lang="en-US" sz="1800" b="0" strike="noStrike" spc="-1" dirty="0">
              <a:solidFill>
                <a:srgbClr val="000000"/>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CustomShape 1"/>
          <p:cNvSpPr/>
          <p:nvPr/>
        </p:nvSpPr>
        <p:spPr>
          <a:xfrm>
            <a:off x="360000" y="36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pPr>
            <a:r>
              <a:rPr lang="en-US" sz="3200" b="1" strike="noStrike" spc="-1">
                <a:solidFill>
                  <a:srgbClr val="FFFFFF"/>
                </a:solidFill>
                <a:latin typeface="Latin Modern Sans"/>
                <a:ea typeface="DejaVu Sans"/>
              </a:rPr>
              <a:t>Overfitting</a:t>
            </a:r>
            <a:endParaRPr lang="en-US" sz="3200" b="0" strike="noStrike" spc="-1">
              <a:solidFill>
                <a:srgbClr val="000000"/>
              </a:solidFill>
              <a:latin typeface="Arial"/>
            </a:endParaRPr>
          </a:p>
        </p:txBody>
      </p:sp>
      <p:sp>
        <p:nvSpPr>
          <p:cNvPr id="277" name="CustomShape 2"/>
          <p:cNvSpPr/>
          <p:nvPr/>
        </p:nvSpPr>
        <p:spPr>
          <a:xfrm>
            <a:off x="897120" y="6886080"/>
            <a:ext cx="64411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pt-BR" sz="1800" b="0" strike="noStrike" spc="-1" dirty="0">
                <a:solidFill>
                  <a:srgbClr val="000000"/>
                </a:solidFill>
                <a:latin typeface="Arial"/>
                <a:ea typeface="DejaVu Sans"/>
              </a:rPr>
              <a:t>Aprendizado de Máquina - André Hochuli</a:t>
            </a:r>
            <a:endParaRPr lang="en-US" sz="1800" b="0" strike="noStrike" spc="-1" dirty="0">
              <a:solidFill>
                <a:srgbClr val="000000"/>
              </a:solidFill>
              <a:latin typeface="Arial"/>
            </a:endParaRPr>
          </a:p>
        </p:txBody>
      </p:sp>
      <p:sp>
        <p:nvSpPr>
          <p:cNvPr id="278" name="CustomShape 3"/>
          <p:cNvSpPr/>
          <p:nvPr/>
        </p:nvSpPr>
        <p:spPr>
          <a:xfrm>
            <a:off x="7608600" y="6886080"/>
            <a:ext cx="227916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err="1">
                <a:solidFill>
                  <a:srgbClr val="000000"/>
                </a:solidFill>
                <a:latin typeface="Arial"/>
                <a:ea typeface="DejaVu Sans"/>
              </a:rPr>
              <a:t>Tópico</a:t>
            </a:r>
            <a:r>
              <a:rPr lang="en-US" sz="1800" b="0" strike="noStrike" spc="-1" dirty="0">
                <a:solidFill>
                  <a:srgbClr val="000000"/>
                </a:solidFill>
                <a:latin typeface="Arial"/>
                <a:ea typeface="DejaVu Sans"/>
              </a:rPr>
              <a:t> 09</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sp>
        <p:nvSpPr>
          <p:cNvPr id="279" name="CustomShape 4"/>
          <p:cNvSpPr/>
          <p:nvPr/>
        </p:nvSpPr>
        <p:spPr>
          <a:xfrm>
            <a:off x="360000" y="1827720"/>
            <a:ext cx="9173880" cy="467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p:txBody>
      </p:sp>
      <p:sp>
        <p:nvSpPr>
          <p:cNvPr id="280" name="Text Box 3"/>
          <p:cNvSpPr/>
          <p:nvPr/>
        </p:nvSpPr>
        <p:spPr>
          <a:xfrm>
            <a:off x="360000" y="1636560"/>
            <a:ext cx="9173880" cy="2377440"/>
          </a:xfrm>
          <a:prstGeom prst="rect">
            <a:avLst/>
          </a:prstGeom>
          <a:noFill/>
          <a:ln w="0">
            <a:noFill/>
          </a:ln>
        </p:spPr>
        <p:style>
          <a:lnRef idx="0">
            <a:scrgbClr r="0" g="0" b="0"/>
          </a:lnRef>
          <a:fillRef idx="0">
            <a:scrgbClr r="0" g="0" b="0"/>
          </a:fillRef>
          <a:effectRef idx="0">
            <a:scrgbClr r="0" g="0" b="0"/>
          </a:effectRef>
          <a:fontRef idx="minor"/>
        </p:style>
        <p:txBody>
          <a:bodyPr lIns="90000" tIns="58680" rIns="90000" bIns="45000" anchor="t">
            <a:noAutofit/>
          </a:bodyPr>
          <a:lstStyle/>
          <a:p>
            <a:pPr marL="192240" indent="-192240" defTabSz="914400">
              <a:lnSpc>
                <a:spcPct val="100000"/>
              </a:lnSpc>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Overfitting occurs when a model captures noise or specific patterns in the training data, impairing its ability to generalize to unseen data. Strategies such as regularization, dropout, data augmentation, and transfer learning help mitigate this by controlling model complexity and leveraging pre-learned features.</a:t>
            </a: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p:txBody>
      </p:sp>
      <p:pic>
        <p:nvPicPr>
          <p:cNvPr id="281" name="Picture 2" descr="How to Identify Overfitting Machine Learning Models in Scikit-Learn"/>
          <p:cNvPicPr/>
          <p:nvPr/>
        </p:nvPicPr>
        <p:blipFill>
          <a:blip r:embed="rId3"/>
          <a:srcRect l="5052" t="10504" r="9106" b="5374"/>
          <a:stretch/>
        </p:blipFill>
        <p:spPr>
          <a:xfrm>
            <a:off x="445320" y="2892240"/>
            <a:ext cx="2941920" cy="2011680"/>
          </a:xfrm>
          <a:prstGeom prst="rect">
            <a:avLst/>
          </a:prstGeom>
          <a:ln w="0">
            <a:noFill/>
          </a:ln>
        </p:spPr>
      </p:pic>
      <p:pic>
        <p:nvPicPr>
          <p:cNvPr id="282" name="Picture 4" descr="Overfitting e underfitting em Machine Learning - ABRACD - ASSOCIAÇÃO  BRASILEIRA DE CIÊNCIA DE DADOS"/>
          <p:cNvPicPr/>
          <p:nvPr/>
        </p:nvPicPr>
        <p:blipFill>
          <a:blip r:embed="rId4"/>
          <a:stretch/>
        </p:blipFill>
        <p:spPr>
          <a:xfrm>
            <a:off x="2748600" y="4396680"/>
            <a:ext cx="6474240" cy="224856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CustomShape 1"/>
          <p:cNvSpPr/>
          <p:nvPr/>
        </p:nvSpPr>
        <p:spPr>
          <a:xfrm>
            <a:off x="360000" y="36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pPr>
            <a:r>
              <a:rPr lang="en-US" sz="3200" b="1" strike="noStrike" spc="-1">
                <a:solidFill>
                  <a:srgbClr val="FFFFFF"/>
                </a:solidFill>
                <a:latin typeface="Latin Modern Sans"/>
                <a:ea typeface="DejaVu Sans"/>
              </a:rPr>
              <a:t>Dropout</a:t>
            </a:r>
            <a:endParaRPr lang="en-US" sz="3200" b="0" strike="noStrike" spc="-1">
              <a:solidFill>
                <a:srgbClr val="000000"/>
              </a:solidFill>
              <a:latin typeface="Arial"/>
            </a:endParaRPr>
          </a:p>
        </p:txBody>
      </p:sp>
      <p:sp>
        <p:nvSpPr>
          <p:cNvPr id="284" name="CustomShape 2"/>
          <p:cNvSpPr/>
          <p:nvPr/>
        </p:nvSpPr>
        <p:spPr>
          <a:xfrm>
            <a:off x="897120" y="6886080"/>
            <a:ext cx="64411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pt-BR" sz="1800" b="0" strike="noStrike" spc="-1" dirty="0">
                <a:solidFill>
                  <a:srgbClr val="000000"/>
                </a:solidFill>
                <a:latin typeface="Arial"/>
                <a:ea typeface="DejaVu Sans"/>
              </a:rPr>
              <a:t>Aprendizado de Máquina - André Hochuli</a:t>
            </a:r>
            <a:endParaRPr lang="en-US" sz="1800" b="0" strike="noStrike" spc="-1" dirty="0">
              <a:solidFill>
                <a:srgbClr val="000000"/>
              </a:solidFill>
              <a:latin typeface="Arial"/>
            </a:endParaRPr>
          </a:p>
        </p:txBody>
      </p:sp>
      <p:sp>
        <p:nvSpPr>
          <p:cNvPr id="285" name="CustomShape 3"/>
          <p:cNvSpPr/>
          <p:nvPr/>
        </p:nvSpPr>
        <p:spPr>
          <a:xfrm>
            <a:off x="7608600" y="6886080"/>
            <a:ext cx="227916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err="1">
                <a:solidFill>
                  <a:srgbClr val="000000"/>
                </a:solidFill>
                <a:latin typeface="Arial"/>
                <a:ea typeface="DejaVu Sans"/>
              </a:rPr>
              <a:t>Tópico</a:t>
            </a:r>
            <a:r>
              <a:rPr lang="en-US" sz="1800" b="0" strike="noStrike" spc="-1" dirty="0">
                <a:solidFill>
                  <a:srgbClr val="000000"/>
                </a:solidFill>
                <a:latin typeface="Arial"/>
                <a:ea typeface="DejaVu Sans"/>
              </a:rPr>
              <a:t> 09</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sp>
        <p:nvSpPr>
          <p:cNvPr id="286" name="CustomShape 4"/>
          <p:cNvSpPr/>
          <p:nvPr/>
        </p:nvSpPr>
        <p:spPr>
          <a:xfrm>
            <a:off x="360000" y="1827720"/>
            <a:ext cx="9173880" cy="467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p:txBody>
      </p:sp>
      <p:sp>
        <p:nvSpPr>
          <p:cNvPr id="287" name="Text Box 3"/>
          <p:cNvSpPr/>
          <p:nvPr/>
        </p:nvSpPr>
        <p:spPr>
          <a:xfrm>
            <a:off x="360000" y="1636560"/>
            <a:ext cx="9173880" cy="2377440"/>
          </a:xfrm>
          <a:prstGeom prst="rect">
            <a:avLst/>
          </a:prstGeom>
          <a:noFill/>
          <a:ln w="0">
            <a:noFill/>
          </a:ln>
        </p:spPr>
        <p:style>
          <a:lnRef idx="0">
            <a:scrgbClr r="0" g="0" b="0"/>
          </a:lnRef>
          <a:fillRef idx="0">
            <a:scrgbClr r="0" g="0" b="0"/>
          </a:fillRef>
          <a:effectRef idx="0">
            <a:scrgbClr r="0" g="0" b="0"/>
          </a:effectRef>
          <a:fontRef idx="minor"/>
        </p:style>
        <p:txBody>
          <a:bodyPr lIns="90000" tIns="58680" rIns="90000" bIns="45000" anchor="t">
            <a:noAutofit/>
          </a:bodyPr>
          <a:lstStyle/>
          <a:p>
            <a:pPr marL="192240" indent="-192240" defTabSz="914400">
              <a:lnSpc>
                <a:spcPct val="100000"/>
              </a:lnSpc>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Dropout is a regularization technique that randomly deactivates a fraction of neurons during training, forcing the model to learn redundant representations and reducing overfitting.</a:t>
            </a: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p:txBody>
      </p:sp>
      <p:pic>
        <p:nvPicPr>
          <p:cNvPr id="288" name="Picture 2"/>
          <p:cNvPicPr/>
          <p:nvPr/>
        </p:nvPicPr>
        <p:blipFill>
          <a:blip r:embed="rId3"/>
          <a:stretch/>
        </p:blipFill>
        <p:spPr>
          <a:xfrm>
            <a:off x="2028960" y="2912040"/>
            <a:ext cx="6015960" cy="3334320"/>
          </a:xfrm>
          <a:prstGeom prst="rect">
            <a:avLst/>
          </a:prstGeom>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CustomShape 1"/>
          <p:cNvSpPr/>
          <p:nvPr/>
        </p:nvSpPr>
        <p:spPr>
          <a:xfrm>
            <a:off x="360000" y="36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pPr>
            <a:r>
              <a:rPr lang="en-US" sz="3200" b="1" strike="noStrike" spc="-1">
                <a:solidFill>
                  <a:srgbClr val="FFFFFF"/>
                </a:solidFill>
                <a:latin typeface="Latin Modern Sans"/>
                <a:ea typeface="DejaVu Sans"/>
              </a:rPr>
              <a:t>Data Augmentation</a:t>
            </a:r>
            <a:endParaRPr lang="en-US" sz="3200" b="0" strike="noStrike" spc="-1">
              <a:solidFill>
                <a:srgbClr val="000000"/>
              </a:solidFill>
              <a:latin typeface="Arial"/>
            </a:endParaRPr>
          </a:p>
        </p:txBody>
      </p:sp>
      <p:sp>
        <p:nvSpPr>
          <p:cNvPr id="290" name="CustomShape 2"/>
          <p:cNvSpPr/>
          <p:nvPr/>
        </p:nvSpPr>
        <p:spPr>
          <a:xfrm>
            <a:off x="897120" y="6886080"/>
            <a:ext cx="64411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pt-BR" sz="1800" b="0" strike="noStrike" spc="-1" dirty="0">
                <a:solidFill>
                  <a:srgbClr val="000000"/>
                </a:solidFill>
                <a:latin typeface="Arial"/>
                <a:ea typeface="DejaVu Sans"/>
              </a:rPr>
              <a:t>Aprendizado de Máquina - André Hochuli</a:t>
            </a:r>
            <a:endParaRPr lang="en-US" sz="1800" b="0" strike="noStrike" spc="-1" dirty="0">
              <a:solidFill>
                <a:srgbClr val="000000"/>
              </a:solidFill>
              <a:latin typeface="Arial"/>
            </a:endParaRPr>
          </a:p>
        </p:txBody>
      </p:sp>
      <p:sp>
        <p:nvSpPr>
          <p:cNvPr id="291" name="CustomShape 3"/>
          <p:cNvSpPr/>
          <p:nvPr/>
        </p:nvSpPr>
        <p:spPr>
          <a:xfrm>
            <a:off x="7608600" y="6886080"/>
            <a:ext cx="227916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err="1">
                <a:solidFill>
                  <a:srgbClr val="000000"/>
                </a:solidFill>
                <a:latin typeface="Arial"/>
                <a:ea typeface="DejaVu Sans"/>
              </a:rPr>
              <a:t>Tópico</a:t>
            </a:r>
            <a:r>
              <a:rPr lang="en-US" sz="1800" b="0" strike="noStrike" spc="-1" dirty="0">
                <a:solidFill>
                  <a:srgbClr val="000000"/>
                </a:solidFill>
                <a:latin typeface="Arial"/>
                <a:ea typeface="DejaVu Sans"/>
              </a:rPr>
              <a:t> 09</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sp>
        <p:nvSpPr>
          <p:cNvPr id="292" name="CustomShape 4"/>
          <p:cNvSpPr/>
          <p:nvPr/>
        </p:nvSpPr>
        <p:spPr>
          <a:xfrm>
            <a:off x="360000" y="1827720"/>
            <a:ext cx="9173880" cy="467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p:txBody>
      </p:sp>
      <p:pic>
        <p:nvPicPr>
          <p:cNvPr id="293" name="Picture 2" descr="Data Augmentation. Data augmentation in data analysis are… | by Hamdi  Ghorbel | Medium"/>
          <p:cNvPicPr/>
          <p:nvPr/>
        </p:nvPicPr>
        <p:blipFill>
          <a:blip r:embed="rId3"/>
          <a:stretch/>
        </p:blipFill>
        <p:spPr>
          <a:xfrm>
            <a:off x="544320" y="3124080"/>
            <a:ext cx="5465520" cy="3160800"/>
          </a:xfrm>
          <a:prstGeom prst="rect">
            <a:avLst/>
          </a:prstGeom>
          <a:ln w="0">
            <a:noFill/>
          </a:ln>
        </p:spPr>
      </p:pic>
      <p:pic>
        <p:nvPicPr>
          <p:cNvPr id="294" name="Picture 6" descr="Data Augmentation | Papers With Code"/>
          <p:cNvPicPr/>
          <p:nvPr/>
        </p:nvPicPr>
        <p:blipFill>
          <a:blip r:embed="rId4"/>
          <a:stretch/>
        </p:blipFill>
        <p:spPr>
          <a:xfrm>
            <a:off x="6012000" y="2653200"/>
            <a:ext cx="3521880" cy="3521880"/>
          </a:xfrm>
          <a:prstGeom prst="rect">
            <a:avLst/>
          </a:prstGeom>
          <a:ln w="0">
            <a:noFill/>
          </a:ln>
        </p:spPr>
      </p:pic>
      <p:sp>
        <p:nvSpPr>
          <p:cNvPr id="295" name="Text Box 3"/>
          <p:cNvSpPr/>
          <p:nvPr/>
        </p:nvSpPr>
        <p:spPr>
          <a:xfrm>
            <a:off x="360000" y="1636560"/>
            <a:ext cx="6359040" cy="2377440"/>
          </a:xfrm>
          <a:prstGeom prst="rect">
            <a:avLst/>
          </a:prstGeom>
          <a:noFill/>
          <a:ln w="0">
            <a:noFill/>
          </a:ln>
        </p:spPr>
        <p:style>
          <a:lnRef idx="0">
            <a:scrgbClr r="0" g="0" b="0"/>
          </a:lnRef>
          <a:fillRef idx="0">
            <a:scrgbClr r="0" g="0" b="0"/>
          </a:fillRef>
          <a:effectRef idx="0">
            <a:scrgbClr r="0" g="0" b="0"/>
          </a:effectRef>
          <a:fontRef idx="minor"/>
        </p:style>
        <p:txBody>
          <a:bodyPr lIns="90000" tIns="58680" rIns="90000" bIns="45000" anchor="t">
            <a:noAutofit/>
          </a:bodyPr>
          <a:lstStyle/>
          <a:p>
            <a:pPr marL="192240" indent="-192240" defTabSz="914400">
              <a:lnSpc>
                <a:spcPct val="100000"/>
              </a:lnSpc>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Enlarge the dataset with synthetic samples</a:t>
            </a:r>
            <a:endParaRPr lang="en-US" sz="1800" b="0" strike="noStrike" spc="-1">
              <a:solidFill>
                <a:srgbClr val="000000"/>
              </a:solidFill>
              <a:latin typeface="Arial"/>
            </a:endParaRPr>
          </a:p>
          <a:p>
            <a:pPr marL="649440" lvl="1" indent="-192240" defTabSz="914400">
              <a:lnSpc>
                <a:spcPct val="100000"/>
              </a:lnSpc>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Rotation</a:t>
            </a:r>
            <a:endParaRPr lang="en-US" sz="1800" b="0" strike="noStrike" spc="-1">
              <a:solidFill>
                <a:srgbClr val="000000"/>
              </a:solidFill>
              <a:latin typeface="Arial"/>
            </a:endParaRPr>
          </a:p>
          <a:p>
            <a:pPr marL="649440" lvl="1" indent="-192240" defTabSz="914400">
              <a:lnSpc>
                <a:spcPct val="100000"/>
              </a:lnSpc>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Crop</a:t>
            </a:r>
            <a:endParaRPr lang="en-US" sz="1800" b="0" strike="noStrike" spc="-1">
              <a:solidFill>
                <a:srgbClr val="000000"/>
              </a:solidFill>
              <a:latin typeface="Arial"/>
            </a:endParaRPr>
          </a:p>
          <a:p>
            <a:pPr marL="649440" lvl="1" indent="-192240" defTabSz="914400">
              <a:lnSpc>
                <a:spcPct val="100000"/>
              </a:lnSpc>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Brightness</a:t>
            </a: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CustomShape 1"/>
          <p:cNvSpPr/>
          <p:nvPr/>
        </p:nvSpPr>
        <p:spPr>
          <a:xfrm>
            <a:off x="360000" y="36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pPr>
            <a:r>
              <a:rPr lang="en-US" sz="3200" b="1" strike="noStrike" spc="-1">
                <a:solidFill>
                  <a:srgbClr val="FFFFFF"/>
                </a:solidFill>
                <a:latin typeface="Latin Modern Sans"/>
                <a:ea typeface="DejaVu Sans"/>
              </a:rPr>
              <a:t>Transfer Learning</a:t>
            </a:r>
            <a:endParaRPr lang="en-US" sz="3200" b="0" strike="noStrike" spc="-1">
              <a:solidFill>
                <a:srgbClr val="000000"/>
              </a:solidFill>
              <a:latin typeface="Arial"/>
            </a:endParaRPr>
          </a:p>
        </p:txBody>
      </p:sp>
      <p:sp>
        <p:nvSpPr>
          <p:cNvPr id="297" name="CustomShape 2"/>
          <p:cNvSpPr/>
          <p:nvPr/>
        </p:nvSpPr>
        <p:spPr>
          <a:xfrm>
            <a:off x="897120" y="6886080"/>
            <a:ext cx="64411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pt-BR" sz="1800" b="0" strike="noStrike" spc="-1" dirty="0">
                <a:solidFill>
                  <a:srgbClr val="000000"/>
                </a:solidFill>
                <a:latin typeface="Arial"/>
                <a:ea typeface="DejaVu Sans"/>
              </a:rPr>
              <a:t>Aprendizado de Máquina - André Hochuli</a:t>
            </a:r>
            <a:endParaRPr lang="en-US" sz="1800" b="0" strike="noStrike" spc="-1" dirty="0">
              <a:solidFill>
                <a:srgbClr val="000000"/>
              </a:solidFill>
              <a:latin typeface="Arial"/>
            </a:endParaRPr>
          </a:p>
        </p:txBody>
      </p:sp>
      <p:sp>
        <p:nvSpPr>
          <p:cNvPr id="298" name="CustomShape 3"/>
          <p:cNvSpPr/>
          <p:nvPr/>
        </p:nvSpPr>
        <p:spPr>
          <a:xfrm>
            <a:off x="7608600" y="6886080"/>
            <a:ext cx="227916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err="1">
                <a:solidFill>
                  <a:srgbClr val="000000"/>
                </a:solidFill>
                <a:latin typeface="Arial"/>
                <a:ea typeface="DejaVu Sans"/>
              </a:rPr>
              <a:t>Tópico</a:t>
            </a:r>
            <a:r>
              <a:rPr lang="en-US" sz="1800" b="0" strike="noStrike" spc="-1" dirty="0">
                <a:solidFill>
                  <a:srgbClr val="000000"/>
                </a:solidFill>
                <a:latin typeface="Arial"/>
                <a:ea typeface="DejaVu Sans"/>
              </a:rPr>
              <a:t> 09</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sp>
        <p:nvSpPr>
          <p:cNvPr id="299" name="CustomShape 4"/>
          <p:cNvSpPr/>
          <p:nvPr/>
        </p:nvSpPr>
        <p:spPr>
          <a:xfrm>
            <a:off x="360000" y="1827720"/>
            <a:ext cx="9173880" cy="467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p:txBody>
      </p:sp>
      <p:sp>
        <p:nvSpPr>
          <p:cNvPr id="300" name="Text Box 3"/>
          <p:cNvSpPr/>
          <p:nvPr/>
        </p:nvSpPr>
        <p:spPr>
          <a:xfrm>
            <a:off x="360000" y="1636560"/>
            <a:ext cx="7079760" cy="2377440"/>
          </a:xfrm>
          <a:prstGeom prst="rect">
            <a:avLst/>
          </a:prstGeom>
          <a:noFill/>
          <a:ln w="0">
            <a:noFill/>
          </a:ln>
        </p:spPr>
        <p:style>
          <a:lnRef idx="0">
            <a:scrgbClr r="0" g="0" b="0"/>
          </a:lnRef>
          <a:fillRef idx="0">
            <a:scrgbClr r="0" g="0" b="0"/>
          </a:fillRef>
          <a:effectRef idx="0">
            <a:scrgbClr r="0" g="0" b="0"/>
          </a:effectRef>
          <a:fontRef idx="minor"/>
        </p:style>
        <p:txBody>
          <a:bodyPr lIns="90000" tIns="58680" rIns="90000" bIns="45000" anchor="t">
            <a:noAutofit/>
          </a:bodyPr>
          <a:lstStyle/>
          <a:p>
            <a:pPr marL="192240" indent="-192240" defTabSz="914400">
              <a:lnSpc>
                <a:spcPct val="100000"/>
              </a:lnSpc>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Weight Sharing</a:t>
            </a:r>
            <a:endParaRPr lang="en-US" sz="1800" b="0" strike="noStrike" spc="-1">
              <a:solidFill>
                <a:srgbClr val="000000"/>
              </a:solidFill>
              <a:latin typeface="Arial"/>
            </a:endParaRPr>
          </a:p>
          <a:p>
            <a:pPr defTabSz="914400">
              <a:lnSpc>
                <a:spcPct val="100000"/>
              </a:lnSpc>
              <a:tabLst>
                <a:tab pos="0" algn="l"/>
              </a:tabLst>
            </a:pPr>
            <a:endParaRPr lang="en-US" sz="1800" b="0" strike="noStrike" spc="-1">
              <a:solidFill>
                <a:srgbClr val="000000"/>
              </a:solidFill>
              <a:latin typeface="Arial"/>
            </a:endParaRPr>
          </a:p>
          <a:p>
            <a:pPr marL="192240" indent="-192240" defTabSz="914400">
              <a:lnSpc>
                <a:spcPct val="100000"/>
              </a:lnSpc>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Feature Extraction weights are frozen (or not...) during learning</a:t>
            </a: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p:txBody>
      </p:sp>
      <p:pic>
        <p:nvPicPr>
          <p:cNvPr id="301" name="Imagem 8"/>
          <p:cNvPicPr/>
          <p:nvPr/>
        </p:nvPicPr>
        <p:blipFill>
          <a:blip r:embed="rId3"/>
          <a:stretch/>
        </p:blipFill>
        <p:spPr>
          <a:xfrm>
            <a:off x="1119960" y="2565360"/>
            <a:ext cx="7833600" cy="4127040"/>
          </a:xfrm>
          <a:prstGeom prst="rect">
            <a:avLst/>
          </a:prstGeom>
          <a:ln w="0">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CustomShape 1"/>
          <p:cNvSpPr/>
          <p:nvPr/>
        </p:nvSpPr>
        <p:spPr>
          <a:xfrm>
            <a:off x="360000" y="36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pPr>
            <a:r>
              <a:rPr lang="en-US" sz="3200" b="1" strike="noStrike" spc="-1">
                <a:solidFill>
                  <a:srgbClr val="FFFFFF"/>
                </a:solidFill>
                <a:latin typeface="Latin Modern Sans"/>
                <a:ea typeface="DejaVu Sans"/>
              </a:rPr>
              <a:t>Miscellaneous</a:t>
            </a:r>
            <a:endParaRPr lang="en-US" sz="3200" b="0" strike="noStrike" spc="-1">
              <a:solidFill>
                <a:srgbClr val="000000"/>
              </a:solidFill>
              <a:latin typeface="Arial"/>
            </a:endParaRPr>
          </a:p>
        </p:txBody>
      </p:sp>
      <p:sp>
        <p:nvSpPr>
          <p:cNvPr id="303" name="CustomShape 2"/>
          <p:cNvSpPr/>
          <p:nvPr/>
        </p:nvSpPr>
        <p:spPr>
          <a:xfrm>
            <a:off x="897120" y="6886080"/>
            <a:ext cx="64411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pt-BR" sz="1800" b="0" strike="noStrike" spc="-1" dirty="0">
                <a:solidFill>
                  <a:srgbClr val="000000"/>
                </a:solidFill>
                <a:latin typeface="Arial"/>
                <a:ea typeface="DejaVu Sans"/>
              </a:rPr>
              <a:t>Aprendizado de Máquina - André Hochuli</a:t>
            </a:r>
            <a:endParaRPr lang="en-US" sz="1800" b="0" strike="noStrike" spc="-1" dirty="0">
              <a:solidFill>
                <a:srgbClr val="000000"/>
              </a:solidFill>
              <a:latin typeface="Arial"/>
            </a:endParaRPr>
          </a:p>
        </p:txBody>
      </p:sp>
      <p:sp>
        <p:nvSpPr>
          <p:cNvPr id="304" name="CustomShape 3"/>
          <p:cNvSpPr/>
          <p:nvPr/>
        </p:nvSpPr>
        <p:spPr>
          <a:xfrm>
            <a:off x="7608600" y="6886080"/>
            <a:ext cx="227916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err="1">
                <a:solidFill>
                  <a:srgbClr val="000000"/>
                </a:solidFill>
                <a:latin typeface="Arial"/>
                <a:ea typeface="DejaVu Sans"/>
              </a:rPr>
              <a:t>Tópico</a:t>
            </a:r>
            <a:r>
              <a:rPr lang="en-US" sz="1800" b="0" strike="noStrike" spc="-1" dirty="0">
                <a:solidFill>
                  <a:srgbClr val="000000"/>
                </a:solidFill>
                <a:latin typeface="Arial"/>
                <a:ea typeface="DejaVu Sans"/>
              </a:rPr>
              <a:t> 09</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sp>
        <p:nvSpPr>
          <p:cNvPr id="305" name="CustomShape 4"/>
          <p:cNvSpPr/>
          <p:nvPr/>
        </p:nvSpPr>
        <p:spPr>
          <a:xfrm>
            <a:off x="360000" y="1827720"/>
            <a:ext cx="9173880" cy="467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p:txBody>
      </p:sp>
      <p:sp>
        <p:nvSpPr>
          <p:cNvPr id="306" name="Text Box 3"/>
          <p:cNvSpPr/>
          <p:nvPr/>
        </p:nvSpPr>
        <p:spPr>
          <a:xfrm>
            <a:off x="360000" y="1636560"/>
            <a:ext cx="7079760" cy="2377440"/>
          </a:xfrm>
          <a:prstGeom prst="rect">
            <a:avLst/>
          </a:prstGeom>
          <a:noFill/>
          <a:ln w="0">
            <a:noFill/>
          </a:ln>
        </p:spPr>
        <p:style>
          <a:lnRef idx="0">
            <a:scrgbClr r="0" g="0" b="0"/>
          </a:lnRef>
          <a:fillRef idx="0">
            <a:scrgbClr r="0" g="0" b="0"/>
          </a:fillRef>
          <a:effectRef idx="0">
            <a:scrgbClr r="0" g="0" b="0"/>
          </a:effectRef>
          <a:fontRef idx="minor"/>
        </p:style>
        <p:txBody>
          <a:bodyPr lIns="90000" tIns="58680" rIns="90000" bIns="45000" anchor="t">
            <a:noAutofit/>
          </a:bodyPr>
          <a:lstStyle/>
          <a:p>
            <a:pPr marL="192240" indent="-192240" defTabSz="914400">
              <a:lnSpc>
                <a:spcPct val="100000"/>
              </a:lnSpc>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Save and Load Weights</a:t>
            </a: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marL="192240" indent="-192240" defTabSz="914400">
              <a:lnSpc>
                <a:spcPct val="100000"/>
              </a:lnSpc>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Model Checkpoint</a:t>
            </a: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marL="192240" indent="-192240" defTabSz="914400">
              <a:lnSpc>
                <a:spcPct val="100000"/>
              </a:lnSpc>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Resuming Training</a:t>
            </a: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marL="192240" indent="-192240" defTabSz="914400">
              <a:lnSpc>
                <a:spcPct val="100000"/>
              </a:lnSpc>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Early Stopping</a:t>
            </a:r>
            <a:endParaRPr lang="en-US" sz="1800" b="0" strike="noStrike" spc="-1">
              <a:solidFill>
                <a:srgbClr val="000000"/>
              </a:solidFill>
              <a:latin typeface="Arial"/>
            </a:endParaRPr>
          </a:p>
        </p:txBody>
      </p:sp>
      <p:pic>
        <p:nvPicPr>
          <p:cNvPr id="307" name="Picture 2" descr="Illustration of the concept of early stopping. The model that should be...  | Download Scientific Diagram"/>
          <p:cNvPicPr/>
          <p:nvPr/>
        </p:nvPicPr>
        <p:blipFill>
          <a:blip r:embed="rId3"/>
          <a:stretch/>
        </p:blipFill>
        <p:spPr>
          <a:xfrm>
            <a:off x="2520360" y="3211920"/>
            <a:ext cx="6820920" cy="3289680"/>
          </a:xfrm>
          <a:prstGeom prst="rect">
            <a:avLst/>
          </a:prstGeom>
          <a:ln w="0">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CustomShape 20"/>
          <p:cNvSpPr/>
          <p:nvPr/>
        </p:nvSpPr>
        <p:spPr>
          <a:xfrm>
            <a:off x="360000" y="333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pPr>
            <a:r>
              <a:rPr lang="en-US" sz="3200" b="1" strike="noStrike" spc="-1">
                <a:solidFill>
                  <a:srgbClr val="FFFFFF"/>
                </a:solidFill>
                <a:latin typeface="Latin Modern Sans"/>
                <a:ea typeface="DejaVu Sans"/>
              </a:rPr>
              <a:t>State of The Art Architectures</a:t>
            </a:r>
            <a:endParaRPr lang="en-US" sz="3200" b="0" strike="noStrike" spc="-1">
              <a:solidFill>
                <a:srgbClr val="000000"/>
              </a:solidFill>
              <a:latin typeface="Arial"/>
            </a:endParaRPr>
          </a:p>
        </p:txBody>
      </p:sp>
      <p:sp>
        <p:nvSpPr>
          <p:cNvPr id="309" name="CustomShape 21"/>
          <p:cNvSpPr/>
          <p:nvPr/>
        </p:nvSpPr>
        <p:spPr>
          <a:xfrm>
            <a:off x="540000" y="4680000"/>
            <a:ext cx="9173880" cy="251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Autofit/>
          </a:bodyPr>
          <a:lstStyle/>
          <a:p>
            <a:pPr defTabSz="914400">
              <a:lnSpc>
                <a:spcPct val="100000"/>
              </a:lnSpc>
            </a:pPr>
            <a:endParaRPr lang="en-US" sz="2200" b="0" strike="noStrike" spc="-1">
              <a:solidFill>
                <a:srgbClr val="000000"/>
              </a:solidFill>
              <a:latin typeface="Arial"/>
            </a:endParaRPr>
          </a:p>
          <a:p>
            <a:pPr defTabSz="914400">
              <a:lnSpc>
                <a:spcPct val="100000"/>
              </a:lnSpc>
            </a:pPr>
            <a:endParaRPr lang="en-US" sz="2200" b="0" strike="noStrike" spc="-1">
              <a:solidFill>
                <a:srgbClr val="000000"/>
              </a:solidFill>
              <a:latin typeface="Arial"/>
            </a:endParaRPr>
          </a:p>
          <a:p>
            <a:pPr defTabSz="914400">
              <a:lnSpc>
                <a:spcPct val="100000"/>
              </a:lnSpc>
            </a:pPr>
            <a:endParaRPr lang="en-US" sz="2200" b="0" strike="noStrike" spc="-1">
              <a:solidFill>
                <a:srgbClr val="000000"/>
              </a:solidFill>
              <a:latin typeface="Arial"/>
            </a:endParaRPr>
          </a:p>
          <a:p>
            <a:pPr defTabSz="914400">
              <a:lnSpc>
                <a:spcPct val="100000"/>
              </a:lnSpc>
            </a:pPr>
            <a:endParaRPr lang="en-US" sz="2200" b="0" strike="noStrike" spc="-1">
              <a:solidFill>
                <a:srgbClr val="000000"/>
              </a:solidFill>
              <a:latin typeface="Arial"/>
            </a:endParaRPr>
          </a:p>
          <a:p>
            <a:pPr defTabSz="914400">
              <a:lnSpc>
                <a:spcPct val="100000"/>
              </a:lnSpc>
            </a:pPr>
            <a:endParaRPr lang="en-US" sz="2200" b="0" strike="noStrike" spc="-1">
              <a:solidFill>
                <a:srgbClr val="000000"/>
              </a:solidFill>
              <a:latin typeface="Arial"/>
            </a:endParaRPr>
          </a:p>
          <a:p>
            <a:pPr defTabSz="914400">
              <a:lnSpc>
                <a:spcPct val="100000"/>
              </a:lnSpc>
            </a:pPr>
            <a:endParaRPr lang="en-US" sz="2200" b="0" strike="noStrike" spc="-1">
              <a:solidFill>
                <a:srgbClr val="000000"/>
              </a:solidFill>
              <a:latin typeface="Arial"/>
            </a:endParaRPr>
          </a:p>
          <a:p>
            <a:pPr defTabSz="914400">
              <a:lnSpc>
                <a:spcPct val="100000"/>
              </a:lnSpc>
            </a:pPr>
            <a:endParaRPr lang="en-US" sz="2200" b="0" strike="noStrike" spc="-1">
              <a:solidFill>
                <a:srgbClr val="000000"/>
              </a:solidFill>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CustomShape 23"/>
          <p:cNvSpPr/>
          <p:nvPr/>
        </p:nvSpPr>
        <p:spPr>
          <a:xfrm>
            <a:off x="360000" y="36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spcBef>
                <a:spcPts val="1191"/>
              </a:spcBef>
              <a:spcAft>
                <a:spcPts val="992"/>
              </a:spcAft>
            </a:pPr>
            <a:r>
              <a:rPr lang="en-US" sz="3200" b="1" strike="noStrike" spc="-1">
                <a:solidFill>
                  <a:srgbClr val="FFFFFF"/>
                </a:solidFill>
                <a:latin typeface="Latin Modern Sans"/>
                <a:ea typeface="DejaVu Sans"/>
              </a:rPr>
              <a:t>CNN Architectures Timeline</a:t>
            </a:r>
            <a:endParaRPr lang="en-US" sz="3200" b="0" strike="noStrike" spc="-1">
              <a:solidFill>
                <a:srgbClr val="000000"/>
              </a:solidFill>
              <a:latin typeface="Arial"/>
            </a:endParaRPr>
          </a:p>
        </p:txBody>
      </p:sp>
      <p:sp>
        <p:nvSpPr>
          <p:cNvPr id="311" name="CustomShape 24"/>
          <p:cNvSpPr/>
          <p:nvPr/>
        </p:nvSpPr>
        <p:spPr>
          <a:xfrm>
            <a:off x="897120" y="6886080"/>
            <a:ext cx="64411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pt-BR" sz="1800" b="0" strike="noStrike" spc="-1" dirty="0">
                <a:solidFill>
                  <a:srgbClr val="000000"/>
                </a:solidFill>
                <a:latin typeface="Arial"/>
                <a:ea typeface="DejaVu Sans"/>
              </a:rPr>
              <a:t>Aprendizado de Máquina - André Hochuli</a:t>
            </a:r>
            <a:endParaRPr lang="en-US" sz="1800" b="0" strike="noStrike" spc="-1" dirty="0">
              <a:solidFill>
                <a:srgbClr val="000000"/>
              </a:solidFill>
              <a:latin typeface="Arial"/>
            </a:endParaRPr>
          </a:p>
        </p:txBody>
      </p:sp>
      <p:sp>
        <p:nvSpPr>
          <p:cNvPr id="312" name="CustomShape 25"/>
          <p:cNvSpPr/>
          <p:nvPr/>
        </p:nvSpPr>
        <p:spPr>
          <a:xfrm>
            <a:off x="7608600" y="6886080"/>
            <a:ext cx="227916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err="1">
                <a:solidFill>
                  <a:srgbClr val="000000"/>
                </a:solidFill>
                <a:latin typeface="Arial"/>
                <a:ea typeface="DejaVu Sans"/>
              </a:rPr>
              <a:t>Tópico</a:t>
            </a:r>
            <a:r>
              <a:rPr lang="en-US" sz="1800" b="0" strike="noStrike" spc="-1" dirty="0">
                <a:solidFill>
                  <a:srgbClr val="000000"/>
                </a:solidFill>
                <a:latin typeface="Arial"/>
                <a:ea typeface="DejaVu Sans"/>
              </a:rPr>
              <a:t> 09</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sp>
        <p:nvSpPr>
          <p:cNvPr id="313" name="CustomShape 26"/>
          <p:cNvSpPr/>
          <p:nvPr/>
        </p:nvSpPr>
        <p:spPr>
          <a:xfrm>
            <a:off x="360000" y="1827720"/>
            <a:ext cx="9173880" cy="467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p:txBody>
      </p:sp>
      <p:sp>
        <p:nvSpPr>
          <p:cNvPr id="314" name="CustomShape 113"/>
          <p:cNvSpPr/>
          <p:nvPr/>
        </p:nvSpPr>
        <p:spPr>
          <a:xfrm>
            <a:off x="360000" y="1827720"/>
            <a:ext cx="9173880" cy="467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p:txBody>
      </p:sp>
      <p:pic>
        <p:nvPicPr>
          <p:cNvPr id="315" name="Picture 314"/>
          <p:cNvPicPr/>
          <p:nvPr/>
        </p:nvPicPr>
        <p:blipFill>
          <a:blip r:embed="rId3"/>
          <a:stretch/>
        </p:blipFill>
        <p:spPr>
          <a:xfrm>
            <a:off x="1505160" y="1600200"/>
            <a:ext cx="7181280" cy="5019120"/>
          </a:xfrm>
          <a:prstGeom prst="rect">
            <a:avLst/>
          </a:prstGeom>
          <a:ln w="0">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CustomShape 58"/>
          <p:cNvSpPr/>
          <p:nvPr/>
        </p:nvSpPr>
        <p:spPr>
          <a:xfrm>
            <a:off x="360000" y="36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spcBef>
                <a:spcPts val="1191"/>
              </a:spcBef>
              <a:spcAft>
                <a:spcPts val="992"/>
              </a:spcAft>
            </a:pPr>
            <a:r>
              <a:rPr lang="en-US" sz="3200" b="1" strike="noStrike" spc="-1">
                <a:solidFill>
                  <a:srgbClr val="FFFFFF"/>
                </a:solidFill>
                <a:latin typeface="Latin Modern Sans"/>
                <a:ea typeface="DejaVu Sans"/>
              </a:rPr>
              <a:t>CNN Architectures Timeline</a:t>
            </a:r>
            <a:endParaRPr lang="en-US" sz="3200" b="0" strike="noStrike" spc="-1">
              <a:solidFill>
                <a:srgbClr val="000000"/>
              </a:solidFill>
              <a:latin typeface="Arial"/>
            </a:endParaRPr>
          </a:p>
        </p:txBody>
      </p:sp>
      <p:sp>
        <p:nvSpPr>
          <p:cNvPr id="317" name="CustomShape 59"/>
          <p:cNvSpPr/>
          <p:nvPr/>
        </p:nvSpPr>
        <p:spPr>
          <a:xfrm>
            <a:off x="897120" y="6886080"/>
            <a:ext cx="64411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pt-BR" sz="1800" b="0" strike="noStrike" spc="-1" dirty="0">
                <a:solidFill>
                  <a:srgbClr val="000000"/>
                </a:solidFill>
                <a:latin typeface="Arial"/>
                <a:ea typeface="DejaVu Sans"/>
              </a:rPr>
              <a:t>Aprendizado de Máquina - André Hochuli</a:t>
            </a:r>
            <a:endParaRPr lang="en-US" sz="1800" b="0" strike="noStrike" spc="-1" dirty="0">
              <a:solidFill>
                <a:srgbClr val="000000"/>
              </a:solidFill>
              <a:latin typeface="Arial"/>
            </a:endParaRPr>
          </a:p>
        </p:txBody>
      </p:sp>
      <p:sp>
        <p:nvSpPr>
          <p:cNvPr id="318" name="CustomShape 60"/>
          <p:cNvSpPr/>
          <p:nvPr/>
        </p:nvSpPr>
        <p:spPr>
          <a:xfrm>
            <a:off x="7608600" y="6886080"/>
            <a:ext cx="227916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err="1">
                <a:solidFill>
                  <a:srgbClr val="000000"/>
                </a:solidFill>
                <a:latin typeface="Arial"/>
                <a:ea typeface="DejaVu Sans"/>
              </a:rPr>
              <a:t>Tópico</a:t>
            </a:r>
            <a:r>
              <a:rPr lang="en-US" sz="1800" b="0" strike="noStrike" spc="-1" dirty="0">
                <a:solidFill>
                  <a:srgbClr val="000000"/>
                </a:solidFill>
                <a:latin typeface="Arial"/>
                <a:ea typeface="DejaVu Sans"/>
              </a:rPr>
              <a:t> 09</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sp>
        <p:nvSpPr>
          <p:cNvPr id="319" name="CustomShape 61"/>
          <p:cNvSpPr/>
          <p:nvPr/>
        </p:nvSpPr>
        <p:spPr>
          <a:xfrm>
            <a:off x="360000" y="1827720"/>
            <a:ext cx="9173880" cy="467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p:txBody>
      </p:sp>
      <p:sp>
        <p:nvSpPr>
          <p:cNvPr id="320" name="CustomShape 62"/>
          <p:cNvSpPr/>
          <p:nvPr/>
        </p:nvSpPr>
        <p:spPr>
          <a:xfrm>
            <a:off x="360000" y="1827720"/>
            <a:ext cx="9173880" cy="467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p:txBody>
      </p:sp>
      <p:pic>
        <p:nvPicPr>
          <p:cNvPr id="321" name="Picture 320"/>
          <p:cNvPicPr/>
          <p:nvPr/>
        </p:nvPicPr>
        <p:blipFill>
          <a:blip r:embed="rId3"/>
          <a:stretch/>
        </p:blipFill>
        <p:spPr>
          <a:xfrm>
            <a:off x="1505160" y="1600200"/>
            <a:ext cx="7181280" cy="5019120"/>
          </a:xfrm>
          <a:prstGeom prst="rect">
            <a:avLst/>
          </a:prstGeom>
          <a:ln w="0">
            <a:noFill/>
          </a:ln>
        </p:spPr>
      </p:pic>
      <p:pic>
        <p:nvPicPr>
          <p:cNvPr id="322" name="Picture 321"/>
          <p:cNvPicPr/>
          <p:nvPr/>
        </p:nvPicPr>
        <p:blipFill>
          <a:blip r:embed="rId4"/>
          <a:srcRect t="26277" b="24844"/>
          <a:stretch/>
        </p:blipFill>
        <p:spPr>
          <a:xfrm>
            <a:off x="7857000" y="6032520"/>
            <a:ext cx="1213920" cy="55764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CustomShape 1"/>
          <p:cNvSpPr/>
          <p:nvPr/>
        </p:nvSpPr>
        <p:spPr>
          <a:xfrm>
            <a:off x="360000" y="36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pPr>
            <a:r>
              <a:rPr lang="en-US" sz="3200" b="1" strike="noStrike" spc="-1">
                <a:solidFill>
                  <a:srgbClr val="FFFFFF"/>
                </a:solidFill>
                <a:latin typeface="Latin Modern Sans"/>
                <a:ea typeface="DejaVu Sans"/>
              </a:rPr>
              <a:t>Topics</a:t>
            </a:r>
            <a:endParaRPr lang="en-US" sz="3200" b="0" strike="noStrike" spc="-1">
              <a:solidFill>
                <a:srgbClr val="000000"/>
              </a:solidFill>
              <a:latin typeface="Arial"/>
            </a:endParaRPr>
          </a:p>
        </p:txBody>
      </p:sp>
      <p:sp>
        <p:nvSpPr>
          <p:cNvPr id="200" name="CustomShape 2"/>
          <p:cNvSpPr/>
          <p:nvPr/>
        </p:nvSpPr>
        <p:spPr>
          <a:xfrm>
            <a:off x="897120" y="6886080"/>
            <a:ext cx="64411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pt-BR" sz="1800" b="0" strike="noStrike" spc="-1" dirty="0">
                <a:solidFill>
                  <a:srgbClr val="000000"/>
                </a:solidFill>
                <a:latin typeface="Arial"/>
                <a:ea typeface="DejaVu Sans"/>
              </a:rPr>
              <a:t>Aprendizado de Máquina - André Hochuli</a:t>
            </a:r>
            <a:endParaRPr lang="en-US" sz="1800" b="0" strike="noStrike" spc="-1" dirty="0">
              <a:solidFill>
                <a:srgbClr val="000000"/>
              </a:solidFill>
              <a:latin typeface="Arial"/>
            </a:endParaRPr>
          </a:p>
        </p:txBody>
      </p:sp>
      <p:sp>
        <p:nvSpPr>
          <p:cNvPr id="201" name="CustomShape 3"/>
          <p:cNvSpPr/>
          <p:nvPr/>
        </p:nvSpPr>
        <p:spPr>
          <a:xfrm>
            <a:off x="7608600" y="6886080"/>
            <a:ext cx="227916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err="1">
                <a:solidFill>
                  <a:srgbClr val="000000"/>
                </a:solidFill>
                <a:latin typeface="Arial"/>
                <a:ea typeface="DejaVu Sans"/>
              </a:rPr>
              <a:t>Tópico</a:t>
            </a:r>
            <a:r>
              <a:rPr lang="en-US" sz="1800" b="0" strike="noStrike" spc="-1" dirty="0">
                <a:solidFill>
                  <a:srgbClr val="000000"/>
                </a:solidFill>
                <a:latin typeface="Arial"/>
                <a:ea typeface="DejaVu Sans"/>
              </a:rPr>
              <a:t> 09</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sp>
        <p:nvSpPr>
          <p:cNvPr id="202" name="CustomShape 4"/>
          <p:cNvSpPr/>
          <p:nvPr/>
        </p:nvSpPr>
        <p:spPr>
          <a:xfrm>
            <a:off x="360000" y="1980000"/>
            <a:ext cx="9173880" cy="467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marL="216000" indent="-212400" defTabSz="914400">
              <a:lnSpc>
                <a:spcPct val="100000"/>
              </a:lnSpc>
              <a:spcAft>
                <a:spcPts val="1140"/>
              </a:spcAft>
              <a:buClr>
                <a:srgbClr val="000000"/>
              </a:buClr>
              <a:buSzPct val="45000"/>
              <a:buFont typeface="Wingdings" charset="2"/>
              <a:buChar char=""/>
            </a:pPr>
            <a:r>
              <a:rPr lang="en-US" sz="2000" b="0" strike="noStrike" spc="-1">
                <a:solidFill>
                  <a:srgbClr val="1C1C1C"/>
                </a:solidFill>
                <a:latin typeface="Calibri"/>
                <a:ea typeface="DejaVu Sans"/>
              </a:rPr>
              <a:t>Convolutional Neural Network</a:t>
            </a:r>
            <a:endParaRPr lang="en-US" sz="2000" b="0" strike="noStrike" spc="-1">
              <a:solidFill>
                <a:srgbClr val="000000"/>
              </a:solidFill>
              <a:latin typeface="Arial"/>
            </a:endParaRPr>
          </a:p>
          <a:p>
            <a:pPr marL="673200" lvl="1" indent="-212400" defTabSz="914400">
              <a:lnSpc>
                <a:spcPct val="100000"/>
              </a:lnSpc>
              <a:spcAft>
                <a:spcPts val="1140"/>
              </a:spcAft>
              <a:buClr>
                <a:srgbClr val="000000"/>
              </a:buClr>
              <a:buSzPct val="45000"/>
              <a:buFont typeface="Wingdings" charset="2"/>
              <a:buChar char=""/>
            </a:pPr>
            <a:r>
              <a:rPr lang="en-US" sz="2000" b="0" strike="noStrike" spc="-1">
                <a:solidFill>
                  <a:srgbClr val="1C1C1C"/>
                </a:solidFill>
                <a:latin typeface="Calibri"/>
                <a:ea typeface="DejaVu Sans"/>
              </a:rPr>
              <a:t>Basic Concepts </a:t>
            </a:r>
            <a:endParaRPr lang="en-US" sz="2000" b="0" strike="noStrike" spc="-1">
              <a:solidFill>
                <a:srgbClr val="000000"/>
              </a:solidFill>
              <a:latin typeface="Arial"/>
            </a:endParaRPr>
          </a:p>
          <a:p>
            <a:pPr marL="673200" lvl="1" indent="-212400" defTabSz="914400">
              <a:lnSpc>
                <a:spcPct val="100000"/>
              </a:lnSpc>
              <a:spcAft>
                <a:spcPts val="1140"/>
              </a:spcAft>
              <a:buClr>
                <a:srgbClr val="000000"/>
              </a:buClr>
              <a:buSzPct val="45000"/>
              <a:buFont typeface="Wingdings" charset="2"/>
              <a:buChar char=""/>
            </a:pPr>
            <a:r>
              <a:rPr lang="en-US" sz="2000" b="0" strike="noStrike" spc="-1">
                <a:solidFill>
                  <a:srgbClr val="1C1C1C"/>
                </a:solidFill>
                <a:latin typeface="Calibri"/>
                <a:ea typeface="DejaVu Sans"/>
              </a:rPr>
              <a:t>Archicteture and Hiper Parameters</a:t>
            </a:r>
            <a:endParaRPr lang="en-US" sz="2000" b="0" strike="noStrike" spc="-1">
              <a:solidFill>
                <a:srgbClr val="000000"/>
              </a:solidFill>
              <a:latin typeface="Arial"/>
            </a:endParaRPr>
          </a:p>
          <a:p>
            <a:pPr marL="673200" lvl="1" indent="-212400" defTabSz="914400">
              <a:lnSpc>
                <a:spcPct val="100000"/>
              </a:lnSpc>
              <a:spcAft>
                <a:spcPts val="1140"/>
              </a:spcAft>
              <a:buClr>
                <a:srgbClr val="000000"/>
              </a:buClr>
              <a:buSzPct val="45000"/>
              <a:buFont typeface="Wingdings" charset="2"/>
              <a:buChar char=""/>
            </a:pPr>
            <a:r>
              <a:rPr lang="en-US" sz="2000" b="0" strike="noStrike" spc="-1">
                <a:solidFill>
                  <a:srgbClr val="1C1C1C"/>
                </a:solidFill>
                <a:latin typeface="Calibri"/>
                <a:ea typeface="DejaVu Sans"/>
              </a:rPr>
              <a:t>Overfitting</a:t>
            </a:r>
            <a:endParaRPr lang="en-US" sz="2000" b="0" strike="noStrike" spc="-1">
              <a:solidFill>
                <a:srgbClr val="000000"/>
              </a:solidFill>
              <a:latin typeface="Arial"/>
            </a:endParaRPr>
          </a:p>
          <a:p>
            <a:pPr marL="673200" lvl="1" indent="-212400" defTabSz="914400">
              <a:lnSpc>
                <a:spcPct val="100000"/>
              </a:lnSpc>
              <a:spcAft>
                <a:spcPts val="1140"/>
              </a:spcAft>
              <a:buClr>
                <a:srgbClr val="000000"/>
              </a:buClr>
              <a:buSzPct val="45000"/>
              <a:buFont typeface="Wingdings" charset="2"/>
              <a:buChar char=""/>
            </a:pPr>
            <a:r>
              <a:rPr lang="en-US" sz="2000" b="0" strike="noStrike" spc="-1">
                <a:solidFill>
                  <a:srgbClr val="1C1C1C"/>
                </a:solidFill>
                <a:latin typeface="Calibri"/>
                <a:ea typeface="DejaVu Sans"/>
              </a:rPr>
              <a:t>Data Augmentation</a:t>
            </a:r>
            <a:endParaRPr lang="en-US" sz="2000" b="0" strike="noStrike" spc="-1">
              <a:solidFill>
                <a:srgbClr val="000000"/>
              </a:solidFill>
              <a:latin typeface="Arial"/>
            </a:endParaRPr>
          </a:p>
          <a:p>
            <a:pPr marL="673200" lvl="1" indent="-212400" defTabSz="914400">
              <a:lnSpc>
                <a:spcPct val="100000"/>
              </a:lnSpc>
              <a:spcAft>
                <a:spcPts val="1140"/>
              </a:spcAft>
              <a:buClr>
                <a:srgbClr val="000000"/>
              </a:buClr>
              <a:buSzPct val="45000"/>
              <a:buFont typeface="Wingdings" charset="2"/>
              <a:buChar char=""/>
            </a:pPr>
            <a:r>
              <a:rPr lang="en-US" sz="2000" b="0" strike="noStrike" spc="-1">
                <a:solidFill>
                  <a:srgbClr val="1C1C1C"/>
                </a:solidFill>
                <a:latin typeface="Calibri"/>
                <a:ea typeface="DejaVu Sans"/>
              </a:rPr>
              <a:t>Transfer-Learning</a:t>
            </a:r>
            <a:endParaRPr lang="en-US" sz="2000" b="0" strike="noStrike" spc="-1">
              <a:solidFill>
                <a:srgbClr val="000000"/>
              </a:solidFill>
              <a:latin typeface="Arial"/>
            </a:endParaRPr>
          </a:p>
          <a:p>
            <a:pPr marL="673200" lvl="1" indent="-212400" defTabSz="914400">
              <a:lnSpc>
                <a:spcPct val="100000"/>
              </a:lnSpc>
              <a:spcAft>
                <a:spcPts val="1140"/>
              </a:spcAft>
              <a:buClr>
                <a:srgbClr val="000000"/>
              </a:buClr>
              <a:buSzPct val="45000"/>
              <a:buFont typeface="Wingdings" charset="2"/>
              <a:buChar char=""/>
            </a:pPr>
            <a:r>
              <a:rPr lang="en-US" sz="2000" b="0" strike="noStrike" spc="-1">
                <a:solidFill>
                  <a:srgbClr val="1C1C1C"/>
                </a:solidFill>
                <a:latin typeface="Calibri"/>
                <a:ea typeface="DejaVu Sans"/>
              </a:rPr>
              <a:t>Applications</a:t>
            </a:r>
            <a:endParaRPr lang="en-US" sz="2000" b="0" strike="noStrike" spc="-1">
              <a:solidFill>
                <a:srgbClr val="000000"/>
              </a:solidFill>
              <a:latin typeface="Arial"/>
            </a:endParaRPr>
          </a:p>
          <a:p>
            <a:pPr marL="216000" indent="-212400" defTabSz="914400">
              <a:lnSpc>
                <a:spcPct val="100000"/>
              </a:lnSpc>
              <a:spcAft>
                <a:spcPts val="1140"/>
              </a:spcAft>
              <a:buClr>
                <a:srgbClr val="000000"/>
              </a:buClr>
              <a:buSzPct val="45000"/>
              <a:buFont typeface="Wingdings" charset="2"/>
              <a:buChar char=""/>
            </a:pPr>
            <a:r>
              <a:rPr lang="en-US" sz="2000" b="0" strike="noStrike" spc="-1">
                <a:solidFill>
                  <a:srgbClr val="1C1C1C"/>
                </a:solidFill>
                <a:latin typeface="Calibri"/>
                <a:ea typeface="DejaVu Sans"/>
              </a:rPr>
              <a:t>State of The Art Architectures</a:t>
            </a:r>
            <a:endParaRPr lang="en-US" sz="2000" b="0" strike="noStrike" spc="-1">
              <a:solidFill>
                <a:srgbClr val="000000"/>
              </a:solidFill>
              <a:latin typeface="Arial"/>
            </a:endParaRPr>
          </a:p>
          <a:p>
            <a:pPr marL="216000" indent="-212400" defTabSz="914400">
              <a:lnSpc>
                <a:spcPct val="100000"/>
              </a:lnSpc>
              <a:spcAft>
                <a:spcPts val="1140"/>
              </a:spcAft>
              <a:buClr>
                <a:srgbClr val="000000"/>
              </a:buClr>
              <a:buSzPct val="45000"/>
              <a:buFont typeface="Wingdings" charset="2"/>
              <a:buChar char=""/>
            </a:pPr>
            <a:r>
              <a:rPr lang="en-US" sz="2000" b="0" strike="noStrike" spc="-1">
                <a:solidFill>
                  <a:srgbClr val="1C1C1C"/>
                </a:solidFill>
                <a:latin typeface="Calibri"/>
                <a:ea typeface="DejaVu Sans"/>
              </a:rPr>
              <a:t>Practice</a:t>
            </a:r>
            <a:endParaRPr lang="en-US" sz="2000" b="0" strike="noStrike" spc="-1">
              <a:solidFill>
                <a:srgbClr val="000000"/>
              </a:solidFill>
              <a:latin typeface="Arial"/>
            </a:endParaRPr>
          </a:p>
        </p:txBody>
      </p:sp>
      <p:sp>
        <p:nvSpPr>
          <p:cNvPr id="204" name="Oval 2"/>
          <p:cNvSpPr/>
          <p:nvPr/>
        </p:nvSpPr>
        <p:spPr>
          <a:xfrm>
            <a:off x="3988080" y="6061680"/>
            <a:ext cx="256680" cy="21924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a typeface="DejaVu Sans"/>
            </a:endParaRPr>
          </a:p>
        </p:txBody>
      </p:sp>
      <p:sp>
        <p:nvSpPr>
          <p:cNvPr id="205" name="Oval 3"/>
          <p:cNvSpPr/>
          <p:nvPr/>
        </p:nvSpPr>
        <p:spPr>
          <a:xfrm>
            <a:off x="4353120" y="6069600"/>
            <a:ext cx="256320" cy="2196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a typeface="DejaVu Sans"/>
            </a:endParaRPr>
          </a:p>
        </p:txBody>
      </p:sp>
      <p:sp>
        <p:nvSpPr>
          <p:cNvPr id="206" name="Oval 4"/>
          <p:cNvSpPr/>
          <p:nvPr/>
        </p:nvSpPr>
        <p:spPr>
          <a:xfrm>
            <a:off x="4772520" y="6061680"/>
            <a:ext cx="256680" cy="21924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a typeface="DejaVu Sans"/>
            </a:endParaRPr>
          </a:p>
        </p:txBody>
      </p:sp>
      <p:sp>
        <p:nvSpPr>
          <p:cNvPr id="207" name="Oval 5"/>
          <p:cNvSpPr/>
          <p:nvPr/>
        </p:nvSpPr>
        <p:spPr>
          <a:xfrm>
            <a:off x="5137560" y="6061680"/>
            <a:ext cx="256680" cy="21924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a typeface="DejaVu Sans"/>
            </a:endParaRPr>
          </a:p>
        </p:txBody>
      </p:sp>
      <p:sp>
        <p:nvSpPr>
          <p:cNvPr id="208" name="Oval 6"/>
          <p:cNvSpPr/>
          <p:nvPr/>
        </p:nvSpPr>
        <p:spPr>
          <a:xfrm>
            <a:off x="5923080" y="6069600"/>
            <a:ext cx="256680" cy="2196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a typeface="DejaVu Sans"/>
            </a:endParaRPr>
          </a:p>
        </p:txBody>
      </p:sp>
      <p:sp>
        <p:nvSpPr>
          <p:cNvPr id="209" name="Oval 7"/>
          <p:cNvSpPr/>
          <p:nvPr/>
        </p:nvSpPr>
        <p:spPr>
          <a:xfrm>
            <a:off x="5511600" y="6069600"/>
            <a:ext cx="256680" cy="21960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a typeface="DejaVu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28"/>
          <p:cNvSpPr/>
          <p:nvPr/>
        </p:nvSpPr>
        <p:spPr>
          <a:xfrm>
            <a:off x="360000" y="36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pPr>
            <a:r>
              <a:rPr lang="en-US" sz="3200" b="1" strike="noStrike" spc="-1">
                <a:solidFill>
                  <a:srgbClr val="FFFFFF"/>
                </a:solidFill>
                <a:latin typeface="Latin Modern Sans"/>
                <a:ea typeface="DejaVu Sans"/>
              </a:rPr>
              <a:t>Lenet-5</a:t>
            </a:r>
            <a:endParaRPr lang="en-US" sz="3200" b="0" strike="noStrike" spc="-1">
              <a:solidFill>
                <a:srgbClr val="000000"/>
              </a:solidFill>
              <a:latin typeface="Arial"/>
            </a:endParaRPr>
          </a:p>
        </p:txBody>
      </p:sp>
      <p:sp>
        <p:nvSpPr>
          <p:cNvPr id="324" name="CustomShape 29"/>
          <p:cNvSpPr/>
          <p:nvPr/>
        </p:nvSpPr>
        <p:spPr>
          <a:xfrm>
            <a:off x="897120" y="6886080"/>
            <a:ext cx="64411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pt-BR" sz="1800" b="0" strike="noStrike" spc="-1" dirty="0">
                <a:solidFill>
                  <a:srgbClr val="000000"/>
                </a:solidFill>
                <a:latin typeface="Arial"/>
                <a:ea typeface="DejaVu Sans"/>
              </a:rPr>
              <a:t>Aprendizado de Máquina - André Hochuli</a:t>
            </a:r>
            <a:endParaRPr lang="en-US" sz="1800" b="0" strike="noStrike" spc="-1" dirty="0">
              <a:solidFill>
                <a:srgbClr val="000000"/>
              </a:solidFill>
              <a:latin typeface="Arial"/>
            </a:endParaRPr>
          </a:p>
        </p:txBody>
      </p:sp>
      <p:sp>
        <p:nvSpPr>
          <p:cNvPr id="325" name="CustomShape 30"/>
          <p:cNvSpPr/>
          <p:nvPr/>
        </p:nvSpPr>
        <p:spPr>
          <a:xfrm>
            <a:off x="7608600" y="6886080"/>
            <a:ext cx="227916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err="1">
                <a:solidFill>
                  <a:srgbClr val="000000"/>
                </a:solidFill>
                <a:latin typeface="Arial"/>
                <a:ea typeface="DejaVu Sans"/>
              </a:rPr>
              <a:t>Tópico</a:t>
            </a:r>
            <a:r>
              <a:rPr lang="en-US" sz="1800" b="0" strike="noStrike" spc="-1" dirty="0">
                <a:solidFill>
                  <a:srgbClr val="000000"/>
                </a:solidFill>
                <a:latin typeface="Arial"/>
                <a:ea typeface="DejaVu Sans"/>
              </a:rPr>
              <a:t> 09</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sp>
        <p:nvSpPr>
          <p:cNvPr id="326" name="Text Box 6"/>
          <p:cNvSpPr/>
          <p:nvPr/>
        </p:nvSpPr>
        <p:spPr>
          <a:xfrm>
            <a:off x="360000" y="1636560"/>
            <a:ext cx="7079760" cy="2377440"/>
          </a:xfrm>
          <a:prstGeom prst="rect">
            <a:avLst/>
          </a:prstGeom>
          <a:noFill/>
          <a:ln w="0">
            <a:noFill/>
          </a:ln>
        </p:spPr>
        <p:style>
          <a:lnRef idx="0">
            <a:scrgbClr r="0" g="0" b="0"/>
          </a:lnRef>
          <a:fillRef idx="0">
            <a:scrgbClr r="0" g="0" b="0"/>
          </a:fillRef>
          <a:effectRef idx="0">
            <a:scrgbClr r="0" g="0" b="0"/>
          </a:effectRef>
          <a:fontRef idx="minor"/>
        </p:style>
        <p:txBody>
          <a:bodyPr lIns="90000" tIns="58680" rIns="90000" bIns="45000" anchor="t">
            <a:noAutofit/>
          </a:bodyPr>
          <a:lstStyle/>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Architecture: 2 Conv + Pool layers + 3 Fully Connected layers.</a:t>
            </a: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MNIST digit recognition.</a:t>
            </a: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Learned convolutional filters for feature extraction.</a:t>
            </a: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Parameters: ~60k trainable weights.</a:t>
            </a: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First widely cited CNN demonstrating effectiveness for vision tasks.</a:t>
            </a:r>
            <a:endParaRPr lang="en-US" sz="1800" b="0" strike="noStrike" spc="-1">
              <a:solidFill>
                <a:srgbClr val="000000"/>
              </a:solidFill>
              <a:latin typeface="Arial"/>
            </a:endParaRPr>
          </a:p>
        </p:txBody>
      </p:sp>
      <p:pic>
        <p:nvPicPr>
          <p:cNvPr id="327" name="Picture 326"/>
          <p:cNvPicPr/>
          <p:nvPr/>
        </p:nvPicPr>
        <p:blipFill>
          <a:blip r:embed="rId3"/>
          <a:stretch/>
        </p:blipFill>
        <p:spPr>
          <a:xfrm>
            <a:off x="1600200" y="4800600"/>
            <a:ext cx="6749280" cy="2001600"/>
          </a:xfrm>
          <a:prstGeom prst="rect">
            <a:avLst/>
          </a:prstGeom>
          <a:ln w="0">
            <a:noFill/>
          </a:ln>
        </p:spPr>
      </p:pic>
      <p:pic>
        <p:nvPicPr>
          <p:cNvPr id="328" name="Picture 327"/>
          <p:cNvPicPr/>
          <p:nvPr/>
        </p:nvPicPr>
        <p:blipFill>
          <a:blip r:embed="rId4"/>
          <a:stretch/>
        </p:blipFill>
        <p:spPr>
          <a:xfrm>
            <a:off x="4077000" y="360000"/>
            <a:ext cx="5523840" cy="1215000"/>
          </a:xfrm>
          <a:prstGeom prst="rect">
            <a:avLst/>
          </a:prstGeom>
          <a:ln w="0">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CustomShape 95"/>
          <p:cNvSpPr/>
          <p:nvPr/>
        </p:nvSpPr>
        <p:spPr>
          <a:xfrm>
            <a:off x="360000" y="36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pPr>
            <a:r>
              <a:rPr lang="en-US" sz="3200" b="1" strike="noStrike" spc="-1">
                <a:solidFill>
                  <a:srgbClr val="FFFFFF"/>
                </a:solidFill>
                <a:latin typeface="Latin Modern Sans"/>
                <a:ea typeface="DejaVu Sans"/>
              </a:rPr>
              <a:t>Vanish Gradient</a:t>
            </a:r>
            <a:endParaRPr lang="en-US" sz="3200" b="0" strike="noStrike" spc="-1">
              <a:solidFill>
                <a:srgbClr val="000000"/>
              </a:solidFill>
              <a:latin typeface="Arial"/>
            </a:endParaRPr>
          </a:p>
        </p:txBody>
      </p:sp>
      <p:sp>
        <p:nvSpPr>
          <p:cNvPr id="330" name="CustomShape 31"/>
          <p:cNvSpPr/>
          <p:nvPr/>
        </p:nvSpPr>
        <p:spPr>
          <a:xfrm>
            <a:off x="897120" y="6886080"/>
            <a:ext cx="64411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pt-BR" sz="1800" b="0" strike="noStrike" spc="-1" dirty="0">
                <a:solidFill>
                  <a:srgbClr val="000000"/>
                </a:solidFill>
                <a:latin typeface="Arial"/>
                <a:ea typeface="DejaVu Sans"/>
              </a:rPr>
              <a:t>Aprendizado de Máquina - André Hochuli</a:t>
            </a:r>
            <a:endParaRPr lang="en-US" sz="1800" b="0" strike="noStrike" spc="-1" dirty="0">
              <a:solidFill>
                <a:srgbClr val="000000"/>
              </a:solidFill>
              <a:latin typeface="Arial"/>
            </a:endParaRPr>
          </a:p>
        </p:txBody>
      </p:sp>
      <p:sp>
        <p:nvSpPr>
          <p:cNvPr id="331" name="CustomShape 51"/>
          <p:cNvSpPr/>
          <p:nvPr/>
        </p:nvSpPr>
        <p:spPr>
          <a:xfrm>
            <a:off x="7608600" y="6886080"/>
            <a:ext cx="227916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err="1">
                <a:solidFill>
                  <a:srgbClr val="000000"/>
                </a:solidFill>
                <a:latin typeface="Arial"/>
                <a:ea typeface="DejaVu Sans"/>
              </a:rPr>
              <a:t>Tópico</a:t>
            </a:r>
            <a:r>
              <a:rPr lang="en-US" sz="1800" b="0" strike="noStrike" spc="-1" dirty="0">
                <a:solidFill>
                  <a:srgbClr val="000000"/>
                </a:solidFill>
                <a:latin typeface="Arial"/>
                <a:ea typeface="DejaVu Sans"/>
              </a:rPr>
              <a:t> 09</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sp>
        <p:nvSpPr>
          <p:cNvPr id="332" name="CustomShape 96"/>
          <p:cNvSpPr/>
          <p:nvPr/>
        </p:nvSpPr>
        <p:spPr>
          <a:xfrm>
            <a:off x="360000" y="1827720"/>
            <a:ext cx="9173880" cy="467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p:txBody>
      </p:sp>
      <p:sp>
        <p:nvSpPr>
          <p:cNvPr id="333" name="Text Box 22"/>
          <p:cNvSpPr/>
          <p:nvPr/>
        </p:nvSpPr>
        <p:spPr>
          <a:xfrm>
            <a:off x="457200" y="1636560"/>
            <a:ext cx="9469440" cy="3849480"/>
          </a:xfrm>
          <a:prstGeom prst="rect">
            <a:avLst/>
          </a:prstGeom>
          <a:noFill/>
          <a:ln w="0">
            <a:noFill/>
          </a:ln>
        </p:spPr>
        <p:style>
          <a:lnRef idx="0">
            <a:scrgbClr r="0" g="0" b="0"/>
          </a:lnRef>
          <a:fillRef idx="0">
            <a:scrgbClr r="0" g="0" b="0"/>
          </a:fillRef>
          <a:effectRef idx="0">
            <a:scrgbClr r="0" g="0" b="0"/>
          </a:effectRef>
          <a:fontRef idx="minor"/>
        </p:style>
        <p:txBody>
          <a:bodyPr lIns="90000" tIns="58680" rIns="90000" bIns="45000" anchor="t">
            <a:noAutofit/>
          </a:bodyPr>
          <a:lstStyle/>
          <a:p>
            <a:pPr defTabSz="914400">
              <a:lnSpc>
                <a:spcPct val="100000"/>
              </a:lnSpc>
              <a:spcBef>
                <a:spcPts val="1191"/>
              </a:spcBef>
              <a:spcAft>
                <a:spcPts val="992"/>
              </a:spcAft>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defTabSz="914400">
              <a:lnSpc>
                <a:spcPct val="100000"/>
              </a:lnSpc>
              <a:spcBef>
                <a:spcPts val="1191"/>
              </a:spcBef>
              <a:spcAft>
                <a:spcPts val="992"/>
              </a:spcAft>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p:txBody>
      </p:sp>
      <p:pic>
        <p:nvPicPr>
          <p:cNvPr id="334" name="Picture 333"/>
          <p:cNvPicPr/>
          <p:nvPr/>
        </p:nvPicPr>
        <p:blipFill>
          <a:blip r:embed="rId3"/>
          <a:srcRect l="19526" t="18473" r="17969" b="-10889"/>
          <a:stretch/>
        </p:blipFill>
        <p:spPr>
          <a:xfrm>
            <a:off x="685800" y="1753200"/>
            <a:ext cx="5065200" cy="4748400"/>
          </a:xfrm>
          <a:prstGeom prst="rect">
            <a:avLst/>
          </a:prstGeom>
          <a:ln w="0">
            <a:noFill/>
          </a:ln>
        </p:spPr>
      </p:pic>
      <p:pic>
        <p:nvPicPr>
          <p:cNvPr id="335" name="Picture 334"/>
          <p:cNvPicPr/>
          <p:nvPr/>
        </p:nvPicPr>
        <p:blipFill>
          <a:blip r:embed="rId4"/>
          <a:srcRect l="46421" t="3475" r="5" b="16084"/>
          <a:stretch/>
        </p:blipFill>
        <p:spPr>
          <a:xfrm>
            <a:off x="5979960" y="4307400"/>
            <a:ext cx="3199680" cy="2460960"/>
          </a:xfrm>
          <a:prstGeom prst="rect">
            <a:avLst/>
          </a:prstGeom>
          <a:ln w="0">
            <a:noFill/>
          </a:ln>
        </p:spPr>
      </p:pic>
      <p:pic>
        <p:nvPicPr>
          <p:cNvPr id="336" name="Picture 335"/>
          <p:cNvPicPr/>
          <p:nvPr/>
        </p:nvPicPr>
        <p:blipFill>
          <a:blip r:embed="rId4"/>
          <a:srcRect r="49438" b="12812"/>
          <a:stretch/>
        </p:blipFill>
        <p:spPr>
          <a:xfrm>
            <a:off x="6172200" y="1371600"/>
            <a:ext cx="3200040" cy="2827440"/>
          </a:xfrm>
          <a:prstGeom prst="rect">
            <a:avLst/>
          </a:prstGeom>
          <a:ln w="0">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 name="Picture 336"/>
          <p:cNvPicPr/>
          <p:nvPr/>
        </p:nvPicPr>
        <p:blipFill>
          <a:blip r:embed="rId3"/>
          <a:srcRect l="4415"/>
          <a:stretch/>
        </p:blipFill>
        <p:spPr>
          <a:xfrm>
            <a:off x="685800" y="2043000"/>
            <a:ext cx="5486040" cy="3587040"/>
          </a:xfrm>
          <a:prstGeom prst="rect">
            <a:avLst/>
          </a:prstGeom>
          <a:ln w="0">
            <a:noFill/>
          </a:ln>
        </p:spPr>
      </p:pic>
      <p:sp>
        <p:nvSpPr>
          <p:cNvPr id="338" name="CustomShape 117"/>
          <p:cNvSpPr/>
          <p:nvPr/>
        </p:nvSpPr>
        <p:spPr>
          <a:xfrm>
            <a:off x="360000" y="36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pPr>
            <a:r>
              <a:rPr lang="en-US" sz="3200" b="1" strike="noStrike" spc="-1">
                <a:solidFill>
                  <a:srgbClr val="FFFFFF"/>
                </a:solidFill>
                <a:latin typeface="Latin Modern Sans"/>
                <a:ea typeface="DejaVu Sans"/>
              </a:rPr>
              <a:t>Vanish Gradient</a:t>
            </a:r>
            <a:endParaRPr lang="en-US" sz="3200" b="0" strike="noStrike" spc="-1">
              <a:solidFill>
                <a:srgbClr val="000000"/>
              </a:solidFill>
              <a:latin typeface="Arial"/>
            </a:endParaRPr>
          </a:p>
        </p:txBody>
      </p:sp>
      <p:sp>
        <p:nvSpPr>
          <p:cNvPr id="339" name="CustomShape 77"/>
          <p:cNvSpPr/>
          <p:nvPr/>
        </p:nvSpPr>
        <p:spPr>
          <a:xfrm>
            <a:off x="897120" y="6886080"/>
            <a:ext cx="64411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pt-BR" sz="1800" b="0" strike="noStrike" spc="-1" dirty="0">
                <a:solidFill>
                  <a:srgbClr val="000000"/>
                </a:solidFill>
                <a:latin typeface="Arial"/>
                <a:ea typeface="DejaVu Sans"/>
              </a:rPr>
              <a:t>Aprendizado de Máquina - André Hochuli</a:t>
            </a:r>
            <a:endParaRPr lang="en-US" sz="1800" b="0" strike="noStrike" spc="-1" dirty="0">
              <a:solidFill>
                <a:srgbClr val="000000"/>
              </a:solidFill>
              <a:latin typeface="Arial"/>
            </a:endParaRPr>
          </a:p>
        </p:txBody>
      </p:sp>
      <p:sp>
        <p:nvSpPr>
          <p:cNvPr id="340" name="CustomShape 78"/>
          <p:cNvSpPr/>
          <p:nvPr/>
        </p:nvSpPr>
        <p:spPr>
          <a:xfrm>
            <a:off x="7608600" y="6886080"/>
            <a:ext cx="227916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err="1">
                <a:solidFill>
                  <a:srgbClr val="000000"/>
                </a:solidFill>
                <a:latin typeface="Arial"/>
                <a:ea typeface="DejaVu Sans"/>
              </a:rPr>
              <a:t>Tópico</a:t>
            </a:r>
            <a:r>
              <a:rPr lang="en-US" sz="1800" b="0" strike="noStrike" spc="-1" dirty="0">
                <a:solidFill>
                  <a:srgbClr val="000000"/>
                </a:solidFill>
                <a:latin typeface="Arial"/>
                <a:ea typeface="DejaVu Sans"/>
              </a:rPr>
              <a:t> 09</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sp>
        <p:nvSpPr>
          <p:cNvPr id="341" name="CustomShape 79"/>
          <p:cNvSpPr/>
          <p:nvPr/>
        </p:nvSpPr>
        <p:spPr>
          <a:xfrm>
            <a:off x="360000" y="1827720"/>
            <a:ext cx="9173880" cy="467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p:txBody>
      </p:sp>
      <p:sp>
        <p:nvSpPr>
          <p:cNvPr id="342" name="Text Box 12"/>
          <p:cNvSpPr/>
          <p:nvPr/>
        </p:nvSpPr>
        <p:spPr>
          <a:xfrm>
            <a:off x="360000" y="1636560"/>
            <a:ext cx="9469440" cy="3849480"/>
          </a:xfrm>
          <a:prstGeom prst="rect">
            <a:avLst/>
          </a:prstGeom>
          <a:noFill/>
          <a:ln w="0">
            <a:noFill/>
          </a:ln>
        </p:spPr>
        <p:style>
          <a:lnRef idx="0">
            <a:scrgbClr r="0" g="0" b="0"/>
          </a:lnRef>
          <a:fillRef idx="0">
            <a:scrgbClr r="0" g="0" b="0"/>
          </a:fillRef>
          <a:effectRef idx="0">
            <a:scrgbClr r="0" g="0" b="0"/>
          </a:effectRef>
          <a:fontRef idx="minor"/>
        </p:style>
        <p:txBody>
          <a:bodyPr lIns="90000" tIns="58680" rIns="90000" bIns="45000" anchor="t">
            <a:noAutofit/>
          </a:bodyPr>
          <a:lstStyle/>
          <a:p>
            <a:pPr defTabSz="914400">
              <a:lnSpc>
                <a:spcPct val="100000"/>
              </a:lnSpc>
              <a:spcBef>
                <a:spcPts val="1191"/>
              </a:spcBef>
              <a:spcAft>
                <a:spcPts val="992"/>
              </a:spcAft>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defTabSz="914400">
              <a:lnSpc>
                <a:spcPct val="100000"/>
              </a:lnSpc>
              <a:spcBef>
                <a:spcPts val="1191"/>
              </a:spcBef>
              <a:spcAft>
                <a:spcPts val="992"/>
              </a:spcAft>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p:txBody>
      </p:sp>
      <p:sp>
        <p:nvSpPr>
          <p:cNvPr id="343" name="Text Box 15"/>
          <p:cNvSpPr/>
          <p:nvPr/>
        </p:nvSpPr>
        <p:spPr>
          <a:xfrm>
            <a:off x="360000" y="952560"/>
            <a:ext cx="9469440" cy="3849480"/>
          </a:xfrm>
          <a:prstGeom prst="rect">
            <a:avLst/>
          </a:prstGeom>
          <a:noFill/>
          <a:ln w="0">
            <a:noFill/>
          </a:ln>
        </p:spPr>
        <p:style>
          <a:lnRef idx="0">
            <a:scrgbClr r="0" g="0" b="0"/>
          </a:lnRef>
          <a:fillRef idx="0">
            <a:scrgbClr r="0" g="0" b="0"/>
          </a:fillRef>
          <a:effectRef idx="0">
            <a:scrgbClr r="0" g="0" b="0"/>
          </a:effectRef>
          <a:fontRef idx="minor"/>
        </p:style>
        <p:txBody>
          <a:bodyPr lIns="90000" tIns="58680" rIns="90000" bIns="45000" anchor="t">
            <a:noAutofit/>
          </a:bodyPr>
          <a:lstStyle/>
          <a:p>
            <a:pPr defTabSz="914400">
              <a:lnSpc>
                <a:spcPct val="100000"/>
              </a:lnSpc>
              <a:spcBef>
                <a:spcPts val="1191"/>
              </a:spcBef>
              <a:spcAft>
                <a:spcPts val="992"/>
              </a:spcAft>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Backpropagation</a:t>
            </a:r>
            <a:r>
              <a:rPr lang="en-US" sz="1000" b="0" strike="noStrike" spc="-1">
                <a:solidFill>
                  <a:srgbClr val="000000"/>
                </a:solidFill>
                <a:latin typeface="Arial"/>
                <a:ea typeface="DejaVu Sans"/>
              </a:rPr>
              <a:t> </a:t>
            </a:r>
            <a:r>
              <a:rPr lang="en-US" sz="1800" b="0" strike="noStrike" spc="-1">
                <a:solidFill>
                  <a:srgbClr val="000000"/>
                </a:solidFill>
                <a:latin typeface="Arial"/>
                <a:ea typeface="DejaVu Sans"/>
              </a:rPr>
              <a:t>multiplies gradients layer by layer using the chain rule.</a:t>
            </a:r>
            <a:endParaRPr lang="en-US" sz="1800" b="0" strike="noStrike" spc="-1">
              <a:solidFill>
                <a:srgbClr val="000000"/>
              </a:solidFill>
              <a:latin typeface="Arial"/>
            </a:endParaRPr>
          </a:p>
        </p:txBody>
      </p:sp>
      <p:pic>
        <p:nvPicPr>
          <p:cNvPr id="344" name="Picture 343"/>
          <p:cNvPicPr/>
          <p:nvPr/>
        </p:nvPicPr>
        <p:blipFill>
          <a:blip r:embed="rId4"/>
          <a:srcRect l="5843" t="56294" r="4574" b="20079"/>
          <a:stretch/>
        </p:blipFill>
        <p:spPr>
          <a:xfrm>
            <a:off x="1143000" y="5715000"/>
            <a:ext cx="4369680" cy="646920"/>
          </a:xfrm>
          <a:prstGeom prst="rect">
            <a:avLst/>
          </a:prstGeom>
          <a:ln w="0">
            <a:noFill/>
          </a:ln>
        </p:spPr>
      </p:pic>
      <p:pic>
        <p:nvPicPr>
          <p:cNvPr id="345" name="Picture 344"/>
          <p:cNvPicPr/>
          <p:nvPr/>
        </p:nvPicPr>
        <p:blipFill>
          <a:blip r:embed="rId5"/>
          <a:stretch/>
        </p:blipFill>
        <p:spPr>
          <a:xfrm>
            <a:off x="7349760" y="4102200"/>
            <a:ext cx="1542240" cy="675720"/>
          </a:xfrm>
          <a:prstGeom prst="rect">
            <a:avLst/>
          </a:prstGeom>
          <a:ln w="0">
            <a:noFill/>
          </a:ln>
        </p:spPr>
      </p:pic>
      <p:pic>
        <p:nvPicPr>
          <p:cNvPr id="346" name="Picture 345"/>
          <p:cNvPicPr/>
          <p:nvPr/>
        </p:nvPicPr>
        <p:blipFill>
          <a:blip r:embed="rId6"/>
          <a:stretch/>
        </p:blipFill>
        <p:spPr>
          <a:xfrm>
            <a:off x="6954120" y="5439600"/>
            <a:ext cx="2418480" cy="732600"/>
          </a:xfrm>
          <a:prstGeom prst="rect">
            <a:avLst/>
          </a:prstGeom>
          <a:ln w="0">
            <a:noFill/>
          </a:ln>
        </p:spPr>
      </p:pic>
      <p:sp>
        <p:nvSpPr>
          <p:cNvPr id="347" name="Rectangle 346"/>
          <p:cNvSpPr/>
          <p:nvPr/>
        </p:nvSpPr>
        <p:spPr>
          <a:xfrm>
            <a:off x="7261560" y="3779280"/>
            <a:ext cx="1895040" cy="346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strike="noStrike" spc="-1">
                <a:solidFill>
                  <a:srgbClr val="000000"/>
                </a:solidFill>
                <a:latin typeface="Arial"/>
                <a:ea typeface="DejaVu Sans"/>
              </a:rPr>
              <a:t>Artificial Neuron</a:t>
            </a:r>
            <a:endParaRPr lang="en-US" sz="1800" b="0" strike="noStrike" spc="-1">
              <a:solidFill>
                <a:srgbClr val="000000"/>
              </a:solidFill>
              <a:latin typeface="Arial"/>
            </a:endParaRPr>
          </a:p>
        </p:txBody>
      </p:sp>
      <p:sp>
        <p:nvSpPr>
          <p:cNvPr id="348" name="Rectangle 347"/>
          <p:cNvSpPr/>
          <p:nvPr/>
        </p:nvSpPr>
        <p:spPr>
          <a:xfrm>
            <a:off x="7522920" y="5067720"/>
            <a:ext cx="1895040" cy="300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800" b="0" strike="noStrike" spc="-1">
                <a:solidFill>
                  <a:srgbClr val="000000"/>
                </a:solidFill>
                <a:latin typeface="Arial"/>
                <a:ea typeface="DejaVu Sans"/>
              </a:rPr>
              <a:t>Activation</a:t>
            </a:r>
            <a:endParaRPr lang="en-US" sz="1800" b="0" strike="noStrike" spc="-1">
              <a:solidFill>
                <a:srgbClr val="000000"/>
              </a:solidFill>
              <a:latin typeface="Arial"/>
            </a:endParaRPr>
          </a:p>
        </p:txBody>
      </p:sp>
      <p:pic>
        <p:nvPicPr>
          <p:cNvPr id="349" name="Picture 348"/>
          <p:cNvPicPr/>
          <p:nvPr/>
        </p:nvPicPr>
        <p:blipFill>
          <a:blip r:embed="rId7"/>
          <a:srcRect l="11770"/>
          <a:stretch/>
        </p:blipFill>
        <p:spPr>
          <a:xfrm>
            <a:off x="6265440" y="1965240"/>
            <a:ext cx="3430800" cy="1920960"/>
          </a:xfrm>
          <a:prstGeom prst="rect">
            <a:avLst/>
          </a:prstGeom>
          <a:ln w="0">
            <a:noFill/>
          </a:ln>
        </p:spPr>
      </p:pic>
      <p:pic>
        <p:nvPicPr>
          <p:cNvPr id="350" name="Picture 349"/>
          <p:cNvPicPr/>
          <p:nvPr/>
        </p:nvPicPr>
        <p:blipFill>
          <a:blip r:embed="rId8"/>
          <a:stretch/>
        </p:blipFill>
        <p:spPr>
          <a:xfrm>
            <a:off x="4353480" y="667080"/>
            <a:ext cx="5360400" cy="894960"/>
          </a:xfrm>
          <a:prstGeom prst="rect">
            <a:avLst/>
          </a:prstGeom>
          <a:ln w="0">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CustomShape 97"/>
          <p:cNvSpPr/>
          <p:nvPr/>
        </p:nvSpPr>
        <p:spPr>
          <a:xfrm>
            <a:off x="360000" y="36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pPr>
            <a:r>
              <a:rPr lang="en-US" sz="3200" b="1" strike="noStrike" spc="-1">
                <a:solidFill>
                  <a:srgbClr val="FFFFFF"/>
                </a:solidFill>
                <a:latin typeface="Latin Modern Sans"/>
                <a:ea typeface="DejaVu Sans"/>
              </a:rPr>
              <a:t>Vanish Gradient</a:t>
            </a:r>
            <a:endParaRPr lang="en-US" sz="3200" b="0" strike="noStrike" spc="-1">
              <a:solidFill>
                <a:srgbClr val="000000"/>
              </a:solidFill>
              <a:latin typeface="Arial"/>
            </a:endParaRPr>
          </a:p>
        </p:txBody>
      </p:sp>
      <p:sp>
        <p:nvSpPr>
          <p:cNvPr id="352" name="CustomShape 73"/>
          <p:cNvSpPr/>
          <p:nvPr/>
        </p:nvSpPr>
        <p:spPr>
          <a:xfrm>
            <a:off x="897120" y="6886080"/>
            <a:ext cx="64411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pt-BR" sz="1800" b="0" strike="noStrike" spc="-1" dirty="0">
                <a:solidFill>
                  <a:srgbClr val="000000"/>
                </a:solidFill>
                <a:latin typeface="Arial"/>
                <a:ea typeface="DejaVu Sans"/>
              </a:rPr>
              <a:t>Aprendizado de Máquina - André Hochuli</a:t>
            </a:r>
            <a:endParaRPr lang="en-US" sz="1800" b="0" strike="noStrike" spc="-1" dirty="0">
              <a:solidFill>
                <a:srgbClr val="000000"/>
              </a:solidFill>
              <a:latin typeface="Arial"/>
            </a:endParaRPr>
          </a:p>
        </p:txBody>
      </p:sp>
      <p:sp>
        <p:nvSpPr>
          <p:cNvPr id="353" name="CustomShape 74"/>
          <p:cNvSpPr/>
          <p:nvPr/>
        </p:nvSpPr>
        <p:spPr>
          <a:xfrm>
            <a:off x="7608600" y="6886080"/>
            <a:ext cx="227916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err="1">
                <a:solidFill>
                  <a:srgbClr val="000000"/>
                </a:solidFill>
                <a:latin typeface="Arial"/>
                <a:ea typeface="DejaVu Sans"/>
              </a:rPr>
              <a:t>Tópico</a:t>
            </a:r>
            <a:r>
              <a:rPr lang="en-US" sz="1800" b="0" strike="noStrike" spc="-1" dirty="0">
                <a:solidFill>
                  <a:srgbClr val="000000"/>
                </a:solidFill>
                <a:latin typeface="Arial"/>
                <a:ea typeface="DejaVu Sans"/>
              </a:rPr>
              <a:t> 09</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sp>
        <p:nvSpPr>
          <p:cNvPr id="354" name="CustomShape 75"/>
          <p:cNvSpPr/>
          <p:nvPr/>
        </p:nvSpPr>
        <p:spPr>
          <a:xfrm>
            <a:off x="360000" y="1827720"/>
            <a:ext cx="9173880" cy="467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p:txBody>
      </p:sp>
      <p:sp>
        <p:nvSpPr>
          <p:cNvPr id="355" name="Text Box 5"/>
          <p:cNvSpPr/>
          <p:nvPr/>
        </p:nvSpPr>
        <p:spPr>
          <a:xfrm>
            <a:off x="457200" y="1636560"/>
            <a:ext cx="9469440" cy="3849480"/>
          </a:xfrm>
          <a:prstGeom prst="rect">
            <a:avLst/>
          </a:prstGeom>
          <a:noFill/>
          <a:ln w="0">
            <a:noFill/>
          </a:ln>
        </p:spPr>
        <p:style>
          <a:lnRef idx="0">
            <a:scrgbClr r="0" g="0" b="0"/>
          </a:lnRef>
          <a:fillRef idx="0">
            <a:scrgbClr r="0" g="0" b="0"/>
          </a:fillRef>
          <a:effectRef idx="0">
            <a:scrgbClr r="0" g="0" b="0"/>
          </a:effectRef>
          <a:fontRef idx="minor"/>
        </p:style>
        <p:txBody>
          <a:bodyPr lIns="90000" tIns="58680" rIns="90000" bIns="45000" anchor="t">
            <a:noAutofit/>
          </a:bodyPr>
          <a:lstStyle/>
          <a:p>
            <a:pPr defTabSz="914400">
              <a:lnSpc>
                <a:spcPct val="100000"/>
              </a:lnSpc>
              <a:spcBef>
                <a:spcPts val="1191"/>
              </a:spcBef>
              <a:spcAft>
                <a:spcPts val="992"/>
              </a:spcAft>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defTabSz="914400">
              <a:lnSpc>
                <a:spcPct val="100000"/>
              </a:lnSpc>
              <a:spcBef>
                <a:spcPts val="1191"/>
              </a:spcBef>
              <a:spcAft>
                <a:spcPts val="992"/>
              </a:spcAft>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p:txBody>
      </p:sp>
      <p:pic>
        <p:nvPicPr>
          <p:cNvPr id="356" name="Picture 355"/>
          <p:cNvPicPr/>
          <p:nvPr/>
        </p:nvPicPr>
        <p:blipFill>
          <a:blip r:embed="rId3"/>
          <a:stretch/>
        </p:blipFill>
        <p:spPr>
          <a:xfrm>
            <a:off x="685800" y="2514600"/>
            <a:ext cx="3094920" cy="1313640"/>
          </a:xfrm>
          <a:prstGeom prst="rect">
            <a:avLst/>
          </a:prstGeom>
          <a:ln w="0">
            <a:noFill/>
          </a:ln>
        </p:spPr>
      </p:pic>
      <p:pic>
        <p:nvPicPr>
          <p:cNvPr id="357" name="Picture 356"/>
          <p:cNvPicPr/>
          <p:nvPr/>
        </p:nvPicPr>
        <p:blipFill>
          <a:blip r:embed="rId4"/>
          <a:stretch/>
        </p:blipFill>
        <p:spPr>
          <a:xfrm>
            <a:off x="228600" y="4137120"/>
            <a:ext cx="5259600" cy="2035080"/>
          </a:xfrm>
          <a:prstGeom prst="rect">
            <a:avLst/>
          </a:prstGeom>
          <a:ln w="0">
            <a:noFill/>
          </a:ln>
        </p:spPr>
      </p:pic>
      <p:pic>
        <p:nvPicPr>
          <p:cNvPr id="358" name="Picture 357"/>
          <p:cNvPicPr/>
          <p:nvPr/>
        </p:nvPicPr>
        <p:blipFill>
          <a:blip r:embed="rId5"/>
          <a:stretch/>
        </p:blipFill>
        <p:spPr>
          <a:xfrm>
            <a:off x="4353480" y="667080"/>
            <a:ext cx="5360400" cy="894960"/>
          </a:xfrm>
          <a:prstGeom prst="rect">
            <a:avLst/>
          </a:prstGeom>
          <a:ln w="0">
            <a:noFill/>
          </a:ln>
        </p:spPr>
      </p:pic>
      <p:pic>
        <p:nvPicPr>
          <p:cNvPr id="359" name="Picture 358"/>
          <p:cNvPicPr/>
          <p:nvPr/>
        </p:nvPicPr>
        <p:blipFill>
          <a:blip r:embed="rId6"/>
          <a:stretch/>
        </p:blipFill>
        <p:spPr>
          <a:xfrm>
            <a:off x="4800600" y="2486880"/>
            <a:ext cx="4637880" cy="1399320"/>
          </a:xfrm>
          <a:prstGeom prst="rect">
            <a:avLst/>
          </a:prstGeom>
          <a:ln w="0">
            <a:noFill/>
          </a:ln>
        </p:spPr>
      </p:pic>
      <p:pic>
        <p:nvPicPr>
          <p:cNvPr id="360" name="Picture 359"/>
          <p:cNvPicPr/>
          <p:nvPr/>
        </p:nvPicPr>
        <p:blipFill>
          <a:blip r:embed="rId7"/>
          <a:stretch/>
        </p:blipFill>
        <p:spPr>
          <a:xfrm>
            <a:off x="5621760" y="4343400"/>
            <a:ext cx="3750480" cy="1661760"/>
          </a:xfrm>
          <a:prstGeom prst="rect">
            <a:avLst/>
          </a:prstGeom>
          <a:ln w="0">
            <a:noFill/>
          </a:ln>
        </p:spPr>
      </p:pic>
      <p:sp>
        <p:nvSpPr>
          <p:cNvPr id="361" name="TextBox 360"/>
          <p:cNvSpPr txBox="1"/>
          <p:nvPr/>
        </p:nvSpPr>
        <p:spPr>
          <a:xfrm>
            <a:off x="582840" y="1636560"/>
            <a:ext cx="7418160" cy="346680"/>
          </a:xfrm>
          <a:prstGeom prst="rect">
            <a:avLst/>
          </a:prstGeom>
          <a:noFill/>
          <a:ln w="0">
            <a:noFill/>
          </a:ln>
        </p:spPr>
        <p:txBody>
          <a:bodyPr lIns="90000" tIns="45000" rIns="90000" bIns="45000" anchor="t">
            <a:noAutofit/>
          </a:bodyPr>
          <a:lstStyle/>
          <a:p>
            <a:r>
              <a:rPr lang="en-US" sz="1800" b="0" strike="noStrike" spc="-1">
                <a:solidFill>
                  <a:srgbClr val="000000"/>
                </a:solidFill>
                <a:latin typeface="Arial"/>
                <a:ea typeface="DejaVu Sans"/>
              </a:rPr>
              <a:t>Backpropagation</a:t>
            </a:r>
            <a:r>
              <a:rPr lang="en-US" sz="1000" b="0" strike="noStrike" spc="-1">
                <a:solidFill>
                  <a:srgbClr val="000000"/>
                </a:solidFill>
                <a:latin typeface="Arial"/>
                <a:ea typeface="DejaVu Sans"/>
              </a:rPr>
              <a:t> </a:t>
            </a:r>
            <a:r>
              <a:rPr lang="en-US" sz="1800" b="0" strike="noStrike" spc="-1">
                <a:solidFill>
                  <a:srgbClr val="000000"/>
                </a:solidFill>
                <a:latin typeface="Arial"/>
                <a:ea typeface="DejaVu Sans"/>
              </a:rPr>
              <a:t>multiplies gradients layer by layer using the chain rule.</a:t>
            </a:r>
            <a:endParaRPr lang="en-US" sz="1800" b="0" strike="noStrike" spc="-1">
              <a:solidFill>
                <a:srgbClr val="000000"/>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CustomShape 81"/>
          <p:cNvSpPr/>
          <p:nvPr/>
        </p:nvSpPr>
        <p:spPr>
          <a:xfrm>
            <a:off x="360000" y="36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pPr>
            <a:r>
              <a:rPr lang="en-US" sz="3200" b="1" strike="noStrike" spc="-1">
                <a:solidFill>
                  <a:srgbClr val="FFFFFF"/>
                </a:solidFill>
                <a:latin typeface="Latin Modern Sans"/>
                <a:ea typeface="DejaVu Sans"/>
              </a:rPr>
              <a:t>Vanish Gradient</a:t>
            </a:r>
            <a:endParaRPr lang="en-US" sz="3200" b="0" strike="noStrike" spc="-1">
              <a:solidFill>
                <a:srgbClr val="000000"/>
              </a:solidFill>
              <a:latin typeface="Arial"/>
            </a:endParaRPr>
          </a:p>
        </p:txBody>
      </p:sp>
      <p:sp>
        <p:nvSpPr>
          <p:cNvPr id="363" name="CustomShape 82"/>
          <p:cNvSpPr/>
          <p:nvPr/>
        </p:nvSpPr>
        <p:spPr>
          <a:xfrm>
            <a:off x="897120" y="6886080"/>
            <a:ext cx="64411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pt-BR" sz="1800" b="0" strike="noStrike" spc="-1" dirty="0">
                <a:solidFill>
                  <a:srgbClr val="000000"/>
                </a:solidFill>
                <a:latin typeface="Arial"/>
                <a:ea typeface="DejaVu Sans"/>
              </a:rPr>
              <a:t>Aprendizado de Máquina - André Hochuli</a:t>
            </a:r>
            <a:endParaRPr lang="en-US" sz="1800" b="0" strike="noStrike" spc="-1" dirty="0">
              <a:solidFill>
                <a:srgbClr val="000000"/>
              </a:solidFill>
              <a:latin typeface="Arial"/>
            </a:endParaRPr>
          </a:p>
        </p:txBody>
      </p:sp>
      <p:sp>
        <p:nvSpPr>
          <p:cNvPr id="364" name="CustomShape 83"/>
          <p:cNvSpPr/>
          <p:nvPr/>
        </p:nvSpPr>
        <p:spPr>
          <a:xfrm>
            <a:off x="7608600" y="6886080"/>
            <a:ext cx="227916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err="1">
                <a:solidFill>
                  <a:srgbClr val="000000"/>
                </a:solidFill>
                <a:latin typeface="Arial"/>
                <a:ea typeface="DejaVu Sans"/>
              </a:rPr>
              <a:t>Tópico</a:t>
            </a:r>
            <a:r>
              <a:rPr lang="en-US" sz="1800" b="0" strike="noStrike" spc="-1" dirty="0">
                <a:solidFill>
                  <a:srgbClr val="000000"/>
                </a:solidFill>
                <a:latin typeface="Arial"/>
                <a:ea typeface="DejaVu Sans"/>
              </a:rPr>
              <a:t> 09</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sp>
        <p:nvSpPr>
          <p:cNvPr id="365" name="CustomShape 84"/>
          <p:cNvSpPr/>
          <p:nvPr/>
        </p:nvSpPr>
        <p:spPr>
          <a:xfrm>
            <a:off x="360000" y="1827720"/>
            <a:ext cx="9173880" cy="467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p:txBody>
      </p:sp>
      <p:sp>
        <p:nvSpPr>
          <p:cNvPr id="366" name="Text Box 16"/>
          <p:cNvSpPr/>
          <p:nvPr/>
        </p:nvSpPr>
        <p:spPr>
          <a:xfrm>
            <a:off x="360000" y="1636560"/>
            <a:ext cx="9469440" cy="3849480"/>
          </a:xfrm>
          <a:prstGeom prst="rect">
            <a:avLst/>
          </a:prstGeom>
          <a:noFill/>
          <a:ln w="0">
            <a:noFill/>
          </a:ln>
        </p:spPr>
        <p:style>
          <a:lnRef idx="0">
            <a:scrgbClr r="0" g="0" b="0"/>
          </a:lnRef>
          <a:fillRef idx="0">
            <a:scrgbClr r="0" g="0" b="0"/>
          </a:fillRef>
          <a:effectRef idx="0">
            <a:scrgbClr r="0" g="0" b="0"/>
          </a:effectRef>
          <a:fontRef idx="minor"/>
        </p:style>
        <p:txBody>
          <a:bodyPr lIns="90000" tIns="58680" rIns="90000" bIns="45000" anchor="t">
            <a:noAutofit/>
          </a:bodyPr>
          <a:lstStyle/>
          <a:p>
            <a:pPr defTabSz="914400">
              <a:lnSpc>
                <a:spcPct val="100000"/>
              </a:lnSpc>
              <a:spcBef>
                <a:spcPts val="1191"/>
              </a:spcBef>
              <a:spcAft>
                <a:spcPts val="992"/>
              </a:spcAft>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defTabSz="914400">
              <a:lnSpc>
                <a:spcPct val="100000"/>
              </a:lnSpc>
              <a:spcBef>
                <a:spcPts val="1191"/>
              </a:spcBef>
              <a:spcAft>
                <a:spcPts val="992"/>
              </a:spcAft>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p:txBody>
      </p:sp>
      <p:sp>
        <p:nvSpPr>
          <p:cNvPr id="367" name="Text Box 17"/>
          <p:cNvSpPr/>
          <p:nvPr/>
        </p:nvSpPr>
        <p:spPr>
          <a:xfrm>
            <a:off x="360000" y="952560"/>
            <a:ext cx="9469440" cy="3849480"/>
          </a:xfrm>
          <a:prstGeom prst="rect">
            <a:avLst/>
          </a:prstGeom>
          <a:noFill/>
          <a:ln w="0">
            <a:noFill/>
          </a:ln>
        </p:spPr>
        <p:style>
          <a:lnRef idx="0">
            <a:scrgbClr r="0" g="0" b="0"/>
          </a:lnRef>
          <a:fillRef idx="0">
            <a:scrgbClr r="0" g="0" b="0"/>
          </a:fillRef>
          <a:effectRef idx="0">
            <a:scrgbClr r="0" g="0" b="0"/>
          </a:effectRef>
          <a:fontRef idx="minor"/>
        </p:style>
        <p:txBody>
          <a:bodyPr lIns="90000" tIns="58680" rIns="90000" bIns="45000" anchor="t">
            <a:noAutofit/>
          </a:bodyPr>
          <a:lstStyle/>
          <a:p>
            <a:pPr defTabSz="914400">
              <a:lnSpc>
                <a:spcPct val="100000"/>
              </a:lnSpc>
              <a:spcBef>
                <a:spcPts val="1191"/>
              </a:spcBef>
              <a:spcAft>
                <a:spcPts val="992"/>
              </a:spcAft>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Backpropagation</a:t>
            </a:r>
            <a:r>
              <a:rPr lang="en-US" sz="1000" b="0" strike="noStrike" spc="-1">
                <a:solidFill>
                  <a:srgbClr val="000000"/>
                </a:solidFill>
                <a:latin typeface="Arial"/>
                <a:ea typeface="DejaVu Sans"/>
              </a:rPr>
              <a:t> </a:t>
            </a:r>
            <a:r>
              <a:rPr lang="en-US" sz="1800" b="0" strike="noStrike" spc="-1">
                <a:solidFill>
                  <a:srgbClr val="000000"/>
                </a:solidFill>
                <a:latin typeface="Arial"/>
                <a:ea typeface="DejaVu Sans"/>
              </a:rPr>
              <a:t>multiplies gradients layer by layer using the chain rule.</a:t>
            </a:r>
            <a:endParaRPr lang="en-US" sz="1800" b="0" strike="noStrike" spc="-1">
              <a:solidFill>
                <a:srgbClr val="000000"/>
              </a:solidFill>
              <a:latin typeface="Arial"/>
            </a:endParaRPr>
          </a:p>
          <a:p>
            <a:pPr marL="432000" lvl="1" indent="-21600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If activation functions (like sigmoid or tanh) squash inputs into small ranges, their derivatives are less than 1.</a:t>
            </a:r>
            <a:endParaRPr lang="en-US" sz="1800" b="0" strike="noStrike" spc="-1">
              <a:solidFill>
                <a:srgbClr val="000000"/>
              </a:solidFill>
              <a:latin typeface="Arial"/>
            </a:endParaRPr>
          </a:p>
          <a:p>
            <a:pPr marL="432000" lvl="1" indent="-21600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Multiplying many numbers less than 1 across deep layers causes the gradient to shrink exponentially toward zero.</a:t>
            </a:r>
            <a:endParaRPr lang="en-US" sz="1800" b="0" strike="noStrike" spc="-1">
              <a:solidFill>
                <a:srgbClr val="000000"/>
              </a:solidFill>
              <a:latin typeface="Arial"/>
            </a:endParaRPr>
          </a:p>
          <a:p>
            <a:pPr marL="432000" lvl="1" indent="-21600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As a result, weight updates in early layers vanish, preventing effective training.</a:t>
            </a:r>
            <a:endParaRPr lang="en-US" sz="1800" b="0" strike="noStrike" spc="-1">
              <a:solidFill>
                <a:srgbClr val="000000"/>
              </a:solidFill>
              <a:latin typeface="Arial"/>
            </a:endParaRPr>
          </a:p>
          <a:p>
            <a:pPr defTabSz="914400">
              <a:lnSpc>
                <a:spcPct val="100000"/>
              </a:lnSpc>
              <a:spcBef>
                <a:spcPts val="1191"/>
              </a:spcBef>
              <a:spcAft>
                <a:spcPts val="992"/>
              </a:spcAft>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0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000" b="0" strike="noStrike" spc="-1">
                <a:solidFill>
                  <a:srgbClr val="000000"/>
                </a:solidFill>
                <a:latin typeface="Arial"/>
                <a:ea typeface="DejaVu Sans"/>
              </a:rPr>
              <a:t> </a:t>
            </a:r>
            <a:endParaRPr lang="en-US" sz="1000" b="0" strike="noStrike" spc="-1">
              <a:solidFill>
                <a:srgbClr val="000000"/>
              </a:solidFill>
              <a:latin typeface="Arial"/>
            </a:endParaRPr>
          </a:p>
        </p:txBody>
      </p:sp>
      <p:pic>
        <p:nvPicPr>
          <p:cNvPr id="368" name="Picture 367"/>
          <p:cNvPicPr/>
          <p:nvPr/>
        </p:nvPicPr>
        <p:blipFill>
          <a:blip r:embed="rId3"/>
          <a:stretch/>
        </p:blipFill>
        <p:spPr>
          <a:xfrm>
            <a:off x="5073480" y="4031640"/>
            <a:ext cx="4550760" cy="2826000"/>
          </a:xfrm>
          <a:prstGeom prst="rect">
            <a:avLst/>
          </a:prstGeom>
          <a:ln w="0">
            <a:noFill/>
          </a:ln>
        </p:spPr>
      </p:pic>
      <p:pic>
        <p:nvPicPr>
          <p:cNvPr id="369" name="Picture 368"/>
          <p:cNvPicPr/>
          <p:nvPr/>
        </p:nvPicPr>
        <p:blipFill>
          <a:blip r:embed="rId4"/>
          <a:srcRect r="52180" b="46742"/>
          <a:stretch/>
        </p:blipFill>
        <p:spPr>
          <a:xfrm>
            <a:off x="336600" y="4524840"/>
            <a:ext cx="2406600" cy="1796760"/>
          </a:xfrm>
          <a:prstGeom prst="rect">
            <a:avLst/>
          </a:prstGeom>
          <a:ln w="0">
            <a:noFill/>
          </a:ln>
        </p:spPr>
      </p:pic>
      <p:pic>
        <p:nvPicPr>
          <p:cNvPr id="370" name="Picture 369"/>
          <p:cNvPicPr/>
          <p:nvPr/>
        </p:nvPicPr>
        <p:blipFill>
          <a:blip r:embed="rId4"/>
          <a:srcRect t="54516" r="52180"/>
          <a:stretch/>
        </p:blipFill>
        <p:spPr>
          <a:xfrm>
            <a:off x="2622240" y="4572000"/>
            <a:ext cx="2451240" cy="1562760"/>
          </a:xfrm>
          <a:prstGeom prst="rect">
            <a:avLst/>
          </a:prstGeom>
          <a:ln w="0">
            <a:noFill/>
          </a:ln>
        </p:spPr>
      </p:pic>
      <p:pic>
        <p:nvPicPr>
          <p:cNvPr id="371" name="Picture 370"/>
          <p:cNvPicPr/>
          <p:nvPr/>
        </p:nvPicPr>
        <p:blipFill>
          <a:blip r:embed="rId5"/>
          <a:srcRect l="11770"/>
          <a:stretch/>
        </p:blipFill>
        <p:spPr>
          <a:xfrm>
            <a:off x="7205400" y="183600"/>
            <a:ext cx="2530080" cy="1416600"/>
          </a:xfrm>
          <a:prstGeom prst="rect">
            <a:avLst/>
          </a:prstGeom>
          <a:ln w="0">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CustomShape 108"/>
          <p:cNvSpPr/>
          <p:nvPr/>
        </p:nvSpPr>
        <p:spPr>
          <a:xfrm>
            <a:off x="360000" y="36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pPr>
            <a:r>
              <a:rPr lang="en-US" sz="3200" b="1" strike="noStrike" spc="-1">
                <a:solidFill>
                  <a:srgbClr val="FFFFFF"/>
                </a:solidFill>
                <a:latin typeface="Latin Modern Sans"/>
                <a:ea typeface="DejaVu Sans"/>
              </a:rPr>
              <a:t>Mitigating The Vanish</a:t>
            </a:r>
            <a:endParaRPr lang="en-US" sz="3200" b="0" strike="noStrike" spc="-1">
              <a:solidFill>
                <a:srgbClr val="000000"/>
              </a:solidFill>
              <a:latin typeface="Arial"/>
            </a:endParaRPr>
          </a:p>
        </p:txBody>
      </p:sp>
      <p:sp>
        <p:nvSpPr>
          <p:cNvPr id="373" name="CustomShape 86"/>
          <p:cNvSpPr/>
          <p:nvPr/>
        </p:nvSpPr>
        <p:spPr>
          <a:xfrm>
            <a:off x="897120" y="6886080"/>
            <a:ext cx="64411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pt-BR" sz="1800" b="0" strike="noStrike" spc="-1" dirty="0">
                <a:solidFill>
                  <a:srgbClr val="000000"/>
                </a:solidFill>
                <a:latin typeface="Arial"/>
                <a:ea typeface="DejaVu Sans"/>
              </a:rPr>
              <a:t>Aprendizado de Máquina - André Hochuli</a:t>
            </a:r>
            <a:endParaRPr lang="en-US" sz="1800" b="0" strike="noStrike" spc="-1" dirty="0">
              <a:solidFill>
                <a:srgbClr val="000000"/>
              </a:solidFill>
              <a:latin typeface="Arial"/>
            </a:endParaRPr>
          </a:p>
        </p:txBody>
      </p:sp>
      <p:sp>
        <p:nvSpPr>
          <p:cNvPr id="374" name="CustomShape 87"/>
          <p:cNvSpPr/>
          <p:nvPr/>
        </p:nvSpPr>
        <p:spPr>
          <a:xfrm>
            <a:off x="7608600" y="6886080"/>
            <a:ext cx="227916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err="1">
                <a:solidFill>
                  <a:srgbClr val="000000"/>
                </a:solidFill>
                <a:latin typeface="Arial"/>
                <a:ea typeface="DejaVu Sans"/>
              </a:rPr>
              <a:t>Tópico</a:t>
            </a:r>
            <a:r>
              <a:rPr lang="en-US" sz="1800" b="0" strike="noStrike" spc="-1" dirty="0">
                <a:solidFill>
                  <a:srgbClr val="000000"/>
                </a:solidFill>
                <a:latin typeface="Arial"/>
                <a:ea typeface="DejaVu Sans"/>
              </a:rPr>
              <a:t> 09</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sp>
        <p:nvSpPr>
          <p:cNvPr id="375" name="CustomShape 88"/>
          <p:cNvSpPr/>
          <p:nvPr/>
        </p:nvSpPr>
        <p:spPr>
          <a:xfrm>
            <a:off x="360000" y="1827720"/>
            <a:ext cx="9173880" cy="467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p:txBody>
      </p:sp>
      <p:sp>
        <p:nvSpPr>
          <p:cNvPr id="376" name="Text Box 18"/>
          <p:cNvSpPr/>
          <p:nvPr/>
        </p:nvSpPr>
        <p:spPr>
          <a:xfrm>
            <a:off x="360000" y="1636560"/>
            <a:ext cx="9469440" cy="3849480"/>
          </a:xfrm>
          <a:prstGeom prst="rect">
            <a:avLst/>
          </a:prstGeom>
          <a:noFill/>
          <a:ln w="0">
            <a:noFill/>
          </a:ln>
        </p:spPr>
        <p:style>
          <a:lnRef idx="0">
            <a:scrgbClr r="0" g="0" b="0"/>
          </a:lnRef>
          <a:fillRef idx="0">
            <a:scrgbClr r="0" g="0" b="0"/>
          </a:fillRef>
          <a:effectRef idx="0">
            <a:scrgbClr r="0" g="0" b="0"/>
          </a:effectRef>
          <a:fontRef idx="minor"/>
        </p:style>
        <p:txBody>
          <a:bodyPr lIns="90000" tIns="58680" rIns="90000" bIns="45000" anchor="t">
            <a:noAutofit/>
          </a:bodyPr>
          <a:lstStyle/>
          <a:p>
            <a:pPr defTabSz="914400">
              <a:lnSpc>
                <a:spcPct val="100000"/>
              </a:lnSpc>
              <a:spcBef>
                <a:spcPts val="1191"/>
              </a:spcBef>
              <a:spcAft>
                <a:spcPts val="992"/>
              </a:spcAft>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defTabSz="914400">
              <a:lnSpc>
                <a:spcPct val="100000"/>
              </a:lnSpc>
              <a:spcBef>
                <a:spcPts val="1191"/>
              </a:spcBef>
              <a:spcAft>
                <a:spcPts val="992"/>
              </a:spcAft>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p:txBody>
      </p:sp>
      <p:sp>
        <p:nvSpPr>
          <p:cNvPr id="377" name="Text Box 19"/>
          <p:cNvSpPr/>
          <p:nvPr/>
        </p:nvSpPr>
        <p:spPr>
          <a:xfrm>
            <a:off x="360000" y="952560"/>
            <a:ext cx="9469440" cy="3849480"/>
          </a:xfrm>
          <a:prstGeom prst="rect">
            <a:avLst/>
          </a:prstGeom>
          <a:noFill/>
          <a:ln w="0">
            <a:noFill/>
          </a:ln>
        </p:spPr>
        <p:style>
          <a:lnRef idx="0">
            <a:scrgbClr r="0" g="0" b="0"/>
          </a:lnRef>
          <a:fillRef idx="0">
            <a:scrgbClr r="0" g="0" b="0"/>
          </a:fillRef>
          <a:effectRef idx="0">
            <a:scrgbClr r="0" g="0" b="0"/>
          </a:effectRef>
          <a:fontRef idx="minor"/>
        </p:style>
        <p:txBody>
          <a:bodyPr lIns="90000" tIns="58680" rIns="90000" bIns="45000" anchor="t">
            <a:noAutofit/>
          </a:bodyPr>
          <a:lstStyle/>
          <a:p>
            <a:pPr defTabSz="914400">
              <a:lnSpc>
                <a:spcPct val="100000"/>
              </a:lnSpc>
              <a:spcBef>
                <a:spcPts val="1191"/>
              </a:spcBef>
              <a:spcAft>
                <a:spcPts val="992"/>
              </a:spcAft>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ReLu Activation</a:t>
            </a:r>
            <a:endParaRPr lang="en-US" sz="1800" b="0" strike="noStrike" spc="-1">
              <a:solidFill>
                <a:srgbClr val="000000"/>
              </a:solidFill>
              <a:latin typeface="Arial"/>
            </a:endParaRPr>
          </a:p>
          <a:p>
            <a:pPr marL="432000" lvl="1" indent="-21600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400" b="0" strike="noStrike" spc="-1">
                <a:solidFill>
                  <a:srgbClr val="000000"/>
                </a:solidFill>
                <a:latin typeface="Arial"/>
                <a:ea typeface="DejaVu Sans"/>
              </a:rPr>
              <a:t>Prevents saturation: Sigmoid/tanh saturate (gradient ≈ 0) for large or small values; ReLU does not. </a:t>
            </a:r>
            <a:endParaRPr lang="en-US" sz="1400" b="0" strike="noStrike" spc="-1">
              <a:solidFill>
                <a:srgbClr val="000000"/>
              </a:solidFill>
              <a:latin typeface="Arial"/>
            </a:endParaRPr>
          </a:p>
          <a:p>
            <a:pPr marL="432000" lvl="1" indent="-21600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400" b="0" strike="noStrike" spc="-1">
                <a:solidFill>
                  <a:srgbClr val="000000"/>
                </a:solidFill>
                <a:latin typeface="Arial"/>
                <a:ea typeface="DejaVu Sans"/>
              </a:rPr>
              <a:t>Maintains gradient flow: Constant derivative (1) for x&gt;0 preserves the backpropagation signal. </a:t>
            </a:r>
            <a:endParaRPr lang="en-US" sz="1400" b="0" strike="noStrike" spc="-1">
              <a:solidFill>
                <a:srgbClr val="000000"/>
              </a:solidFill>
              <a:latin typeface="Arial"/>
            </a:endParaRPr>
          </a:p>
          <a:p>
            <a:pPr marL="432000" lvl="1" indent="-21600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400" b="0" strike="noStrike" spc="-1">
                <a:solidFill>
                  <a:srgbClr val="000000"/>
                </a:solidFill>
                <a:latin typeface="Arial"/>
                <a:ea typeface="DejaVu Sans"/>
              </a:rPr>
              <a:t>Computational simplicity: Direct calculation, no exponentials required.</a:t>
            </a:r>
            <a:endParaRPr lang="en-US" sz="1400" b="0" strike="noStrike" spc="-1">
              <a:solidFill>
                <a:srgbClr val="000000"/>
              </a:solidFill>
              <a:latin typeface="Arial"/>
            </a:endParaRPr>
          </a:p>
          <a:p>
            <a:pPr defTabSz="914400">
              <a:lnSpc>
                <a:spcPct val="100000"/>
              </a:lnSpc>
              <a:spcBef>
                <a:spcPts val="1191"/>
              </a:spcBef>
              <a:spcAft>
                <a:spcPts val="992"/>
              </a:spcAft>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000" b="0" strike="noStrike" spc="-1">
              <a:solidFill>
                <a:srgbClr val="000000"/>
              </a:solidFill>
              <a:latin typeface="Arial"/>
            </a:endParaRPr>
          </a:p>
        </p:txBody>
      </p:sp>
      <p:pic>
        <p:nvPicPr>
          <p:cNvPr id="378" name="Picture 377"/>
          <p:cNvPicPr/>
          <p:nvPr/>
        </p:nvPicPr>
        <p:blipFill>
          <a:blip r:embed="rId3"/>
          <a:stretch/>
        </p:blipFill>
        <p:spPr>
          <a:xfrm>
            <a:off x="4993200" y="3567240"/>
            <a:ext cx="4377240" cy="2934360"/>
          </a:xfrm>
          <a:prstGeom prst="rect">
            <a:avLst/>
          </a:prstGeom>
          <a:ln w="0">
            <a:noFill/>
          </a:ln>
        </p:spPr>
      </p:pic>
      <p:pic>
        <p:nvPicPr>
          <p:cNvPr id="379" name="Picture 378"/>
          <p:cNvPicPr/>
          <p:nvPr/>
        </p:nvPicPr>
        <p:blipFill>
          <a:blip r:embed="rId4"/>
          <a:srcRect l="19039" r="14291"/>
          <a:stretch/>
        </p:blipFill>
        <p:spPr>
          <a:xfrm>
            <a:off x="685800" y="3657600"/>
            <a:ext cx="3657240" cy="2742840"/>
          </a:xfrm>
          <a:prstGeom prst="rect">
            <a:avLst/>
          </a:prstGeom>
          <a:ln w="0">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CustomShape 93"/>
          <p:cNvSpPr/>
          <p:nvPr/>
        </p:nvSpPr>
        <p:spPr>
          <a:xfrm>
            <a:off x="360000" y="36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pPr>
            <a:r>
              <a:rPr lang="en-US" sz="3200" b="1" strike="noStrike" spc="-1">
                <a:solidFill>
                  <a:srgbClr val="FFFFFF"/>
                </a:solidFill>
                <a:latin typeface="Latin Modern Sans"/>
                <a:ea typeface="DejaVu Sans"/>
              </a:rPr>
              <a:t>Mitigating The Vanish</a:t>
            </a:r>
            <a:endParaRPr lang="en-US" sz="3200" b="0" strike="noStrike" spc="-1">
              <a:solidFill>
                <a:srgbClr val="000000"/>
              </a:solidFill>
              <a:latin typeface="Arial"/>
            </a:endParaRPr>
          </a:p>
        </p:txBody>
      </p:sp>
      <p:sp>
        <p:nvSpPr>
          <p:cNvPr id="381" name="CustomShape 90"/>
          <p:cNvSpPr/>
          <p:nvPr/>
        </p:nvSpPr>
        <p:spPr>
          <a:xfrm>
            <a:off x="897120" y="6886080"/>
            <a:ext cx="64411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pt-BR" sz="1800" b="0" strike="noStrike" spc="-1" dirty="0">
                <a:solidFill>
                  <a:srgbClr val="000000"/>
                </a:solidFill>
                <a:latin typeface="Arial"/>
                <a:ea typeface="DejaVu Sans"/>
              </a:rPr>
              <a:t>Aprendizado de Máquina - André Hochuli</a:t>
            </a:r>
            <a:endParaRPr lang="en-US" sz="1800" b="0" strike="noStrike" spc="-1" dirty="0">
              <a:solidFill>
                <a:srgbClr val="000000"/>
              </a:solidFill>
              <a:latin typeface="Arial"/>
            </a:endParaRPr>
          </a:p>
        </p:txBody>
      </p:sp>
      <p:sp>
        <p:nvSpPr>
          <p:cNvPr id="382" name="CustomShape 91"/>
          <p:cNvSpPr/>
          <p:nvPr/>
        </p:nvSpPr>
        <p:spPr>
          <a:xfrm>
            <a:off x="7608600" y="6886080"/>
            <a:ext cx="227916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err="1">
                <a:solidFill>
                  <a:srgbClr val="000000"/>
                </a:solidFill>
                <a:latin typeface="Arial"/>
                <a:ea typeface="DejaVu Sans"/>
              </a:rPr>
              <a:t>Tópico</a:t>
            </a:r>
            <a:r>
              <a:rPr lang="en-US" sz="1800" b="0" strike="noStrike" spc="-1" dirty="0">
                <a:solidFill>
                  <a:srgbClr val="000000"/>
                </a:solidFill>
                <a:latin typeface="Arial"/>
                <a:ea typeface="DejaVu Sans"/>
              </a:rPr>
              <a:t> 09</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sp>
        <p:nvSpPr>
          <p:cNvPr id="383" name="CustomShape 92"/>
          <p:cNvSpPr/>
          <p:nvPr/>
        </p:nvSpPr>
        <p:spPr>
          <a:xfrm>
            <a:off x="360000" y="1827720"/>
            <a:ext cx="9173880" cy="467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p:txBody>
      </p:sp>
      <p:sp>
        <p:nvSpPr>
          <p:cNvPr id="384" name="Text Box 20"/>
          <p:cNvSpPr/>
          <p:nvPr/>
        </p:nvSpPr>
        <p:spPr>
          <a:xfrm>
            <a:off x="360000" y="1636560"/>
            <a:ext cx="9469440" cy="3849480"/>
          </a:xfrm>
          <a:prstGeom prst="rect">
            <a:avLst/>
          </a:prstGeom>
          <a:noFill/>
          <a:ln w="0">
            <a:noFill/>
          </a:ln>
        </p:spPr>
        <p:style>
          <a:lnRef idx="0">
            <a:scrgbClr r="0" g="0" b="0"/>
          </a:lnRef>
          <a:fillRef idx="0">
            <a:scrgbClr r="0" g="0" b="0"/>
          </a:fillRef>
          <a:effectRef idx="0">
            <a:scrgbClr r="0" g="0" b="0"/>
          </a:effectRef>
          <a:fontRef idx="minor"/>
        </p:style>
        <p:txBody>
          <a:bodyPr lIns="90000" tIns="58680" rIns="90000" bIns="45000" anchor="t">
            <a:noAutofit/>
          </a:bodyPr>
          <a:lstStyle/>
          <a:p>
            <a:pPr defTabSz="914400">
              <a:lnSpc>
                <a:spcPct val="100000"/>
              </a:lnSpc>
              <a:spcBef>
                <a:spcPts val="1191"/>
              </a:spcBef>
              <a:spcAft>
                <a:spcPts val="992"/>
              </a:spcAft>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defTabSz="914400">
              <a:lnSpc>
                <a:spcPct val="100000"/>
              </a:lnSpc>
              <a:spcBef>
                <a:spcPts val="1191"/>
              </a:spcBef>
              <a:spcAft>
                <a:spcPts val="992"/>
              </a:spcAft>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p:txBody>
      </p:sp>
      <p:sp>
        <p:nvSpPr>
          <p:cNvPr id="385" name="Text Box 21"/>
          <p:cNvSpPr/>
          <p:nvPr/>
        </p:nvSpPr>
        <p:spPr>
          <a:xfrm>
            <a:off x="360000" y="952560"/>
            <a:ext cx="9469440" cy="3849480"/>
          </a:xfrm>
          <a:prstGeom prst="rect">
            <a:avLst/>
          </a:prstGeom>
          <a:noFill/>
          <a:ln w="0">
            <a:noFill/>
          </a:ln>
        </p:spPr>
        <p:style>
          <a:lnRef idx="0">
            <a:scrgbClr r="0" g="0" b="0"/>
          </a:lnRef>
          <a:fillRef idx="0">
            <a:scrgbClr r="0" g="0" b="0"/>
          </a:fillRef>
          <a:effectRef idx="0">
            <a:scrgbClr r="0" g="0" b="0"/>
          </a:effectRef>
          <a:fontRef idx="minor"/>
        </p:style>
        <p:txBody>
          <a:bodyPr lIns="90000" tIns="58680" rIns="90000" bIns="45000" anchor="t">
            <a:noAutofit/>
          </a:bodyPr>
          <a:lstStyle/>
          <a:p>
            <a:pPr defTabSz="914400">
              <a:lnSpc>
                <a:spcPct val="100000"/>
              </a:lnSpc>
              <a:spcBef>
                <a:spcPts val="1191"/>
              </a:spcBef>
              <a:spcAft>
                <a:spcPts val="992"/>
              </a:spcAft>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Batch Normalization (BN)</a:t>
            </a:r>
            <a:endParaRPr lang="en-US" sz="1800" b="0" strike="noStrike" spc="-1">
              <a:solidFill>
                <a:srgbClr val="000000"/>
              </a:solidFill>
              <a:latin typeface="Arial"/>
            </a:endParaRPr>
          </a:p>
          <a:p>
            <a:pPr marL="432000" lvl="1" indent="-21600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400" b="0" strike="noStrike" spc="-1">
                <a:solidFill>
                  <a:srgbClr val="000000"/>
                </a:solidFill>
                <a:latin typeface="Arial"/>
                <a:ea typeface="DejaVu Sans"/>
              </a:rPr>
              <a:t>BN normalizes the output of a layer before applying the activation function</a:t>
            </a:r>
            <a:endParaRPr lang="en-US" sz="1400" b="0" strike="noStrike" spc="-1">
              <a:solidFill>
                <a:srgbClr val="000000"/>
              </a:solidFill>
              <a:latin typeface="Arial"/>
            </a:endParaRPr>
          </a:p>
          <a:p>
            <a:pPr marL="432000" lvl="1" indent="-21600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400" b="0" strike="noStrike" spc="-1">
                <a:solidFill>
                  <a:srgbClr val="000000"/>
                </a:solidFill>
                <a:latin typeface="Arial"/>
                <a:ea typeface="DejaVu Sans"/>
              </a:rPr>
              <a:t>For a given mini-batch, it computes the mean and variance of each feature/channel and scales the activations to have zero mean and unit variance.</a:t>
            </a:r>
            <a:endParaRPr lang="en-US" sz="1400" b="0" strike="noStrike" spc="-1">
              <a:solidFill>
                <a:srgbClr val="000000"/>
              </a:solidFill>
              <a:latin typeface="Arial"/>
            </a:endParaRPr>
          </a:p>
          <a:p>
            <a:pPr marL="432000" lvl="1" indent="-21600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400" b="0" strike="noStrike" spc="-1">
                <a:solidFill>
                  <a:srgbClr val="000000"/>
                </a:solidFill>
                <a:latin typeface="Arial"/>
                <a:ea typeface="DejaVu Sans"/>
              </a:rPr>
              <a:t>BN keeps the distribution of activations stable, which prevents gradients from shrinking too much in deep networks.</a:t>
            </a:r>
            <a:endParaRPr lang="en-US" sz="1400" b="0" strike="noStrike" spc="-1">
              <a:solidFill>
                <a:srgbClr val="000000"/>
              </a:solidFill>
              <a:latin typeface="Arial"/>
            </a:endParaRPr>
          </a:p>
          <a:p>
            <a:pPr marL="432000" lvl="1" indent="-21600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400" b="0" strike="noStrike" spc="-1">
                <a:solidFill>
                  <a:srgbClr val="000000"/>
                </a:solidFill>
                <a:latin typeface="Arial"/>
                <a:ea typeface="DejaVu Sans"/>
              </a:rPr>
              <a:t>It reduces the dependency of gradient magnitude on the scale of previous layers’ weights.</a:t>
            </a:r>
            <a:endParaRPr lang="en-US" sz="1400" b="0" strike="noStrike" spc="-1">
              <a:solidFill>
                <a:srgbClr val="000000"/>
              </a:solidFill>
              <a:latin typeface="Arial"/>
            </a:endParaRPr>
          </a:p>
          <a:p>
            <a:pPr marL="432000" lvl="1" indent="-21600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400" b="0" strike="noStrike" spc="-1">
                <a:solidFill>
                  <a:srgbClr val="000000"/>
                </a:solidFill>
                <a:latin typeface="Arial"/>
                <a:ea typeface="DejaVu Sans"/>
              </a:rPr>
              <a:t>Helps gradients propagate more effectively.</a:t>
            </a:r>
            <a:endParaRPr lang="en-US" sz="14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000" b="1" strike="noStrike" spc="-1">
                <a:solidFill>
                  <a:srgbClr val="000000"/>
                </a:solidFill>
                <a:latin typeface="Arial"/>
                <a:ea typeface="DejaVu Sans"/>
              </a:rPr>
              <a:t> </a:t>
            </a:r>
            <a:endParaRPr lang="en-US" sz="1000" b="0" strike="noStrike" spc="-1">
              <a:solidFill>
                <a:srgbClr val="000000"/>
              </a:solidFill>
              <a:latin typeface="Arial"/>
            </a:endParaRPr>
          </a:p>
          <a:p>
            <a:pPr defTabSz="914400">
              <a:lnSpc>
                <a:spcPct val="100000"/>
              </a:lnSpc>
              <a:spcBef>
                <a:spcPts val="1191"/>
              </a:spcBef>
              <a:spcAft>
                <a:spcPts val="992"/>
              </a:spcAft>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000" b="0" strike="noStrike" spc="-1">
              <a:solidFill>
                <a:srgbClr val="000000"/>
              </a:solidFill>
              <a:latin typeface="Arial"/>
            </a:endParaRPr>
          </a:p>
        </p:txBody>
      </p:sp>
      <p:pic>
        <p:nvPicPr>
          <p:cNvPr id="386" name="Picture 385"/>
          <p:cNvPicPr/>
          <p:nvPr/>
        </p:nvPicPr>
        <p:blipFill>
          <a:blip r:embed="rId3"/>
          <a:stretch/>
        </p:blipFill>
        <p:spPr>
          <a:xfrm>
            <a:off x="5715000" y="4829760"/>
            <a:ext cx="3809520" cy="1570680"/>
          </a:xfrm>
          <a:prstGeom prst="rect">
            <a:avLst/>
          </a:prstGeom>
          <a:ln w="0">
            <a:noFill/>
          </a:ln>
        </p:spPr>
      </p:pic>
      <p:pic>
        <p:nvPicPr>
          <p:cNvPr id="387" name="Picture 386"/>
          <p:cNvPicPr/>
          <p:nvPr/>
        </p:nvPicPr>
        <p:blipFill>
          <a:blip r:embed="rId4"/>
          <a:stretch/>
        </p:blipFill>
        <p:spPr>
          <a:xfrm>
            <a:off x="457200" y="4802400"/>
            <a:ext cx="5126040" cy="2162880"/>
          </a:xfrm>
          <a:prstGeom prst="rect">
            <a:avLst/>
          </a:prstGeom>
          <a:ln w="0">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CustomShape 33"/>
          <p:cNvSpPr/>
          <p:nvPr/>
        </p:nvSpPr>
        <p:spPr>
          <a:xfrm>
            <a:off x="360000" y="36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pPr>
            <a:r>
              <a:rPr lang="en-US" sz="3200" b="1" strike="noStrike" spc="-1">
                <a:solidFill>
                  <a:srgbClr val="FFFFFF"/>
                </a:solidFill>
                <a:latin typeface="Latin Modern Sans"/>
                <a:ea typeface="DejaVu Sans"/>
              </a:rPr>
              <a:t>AlexNet</a:t>
            </a:r>
            <a:endParaRPr lang="en-US" sz="3200" b="0" strike="noStrike" spc="-1">
              <a:solidFill>
                <a:srgbClr val="000000"/>
              </a:solidFill>
              <a:latin typeface="Arial"/>
            </a:endParaRPr>
          </a:p>
        </p:txBody>
      </p:sp>
      <p:sp>
        <p:nvSpPr>
          <p:cNvPr id="389" name="CustomShape 34"/>
          <p:cNvSpPr/>
          <p:nvPr/>
        </p:nvSpPr>
        <p:spPr>
          <a:xfrm>
            <a:off x="897120" y="6886080"/>
            <a:ext cx="64411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pt-BR" sz="1800" b="0" strike="noStrike" spc="-1" dirty="0">
                <a:solidFill>
                  <a:srgbClr val="000000"/>
                </a:solidFill>
                <a:latin typeface="Arial"/>
                <a:ea typeface="DejaVu Sans"/>
              </a:rPr>
              <a:t>Aprendizado de Máquina - André Hochuli</a:t>
            </a:r>
            <a:endParaRPr lang="en-US" sz="1800" b="0" strike="noStrike" spc="-1" dirty="0">
              <a:solidFill>
                <a:srgbClr val="000000"/>
              </a:solidFill>
              <a:latin typeface="Arial"/>
            </a:endParaRPr>
          </a:p>
        </p:txBody>
      </p:sp>
      <p:sp>
        <p:nvSpPr>
          <p:cNvPr id="390" name="CustomShape 35"/>
          <p:cNvSpPr/>
          <p:nvPr/>
        </p:nvSpPr>
        <p:spPr>
          <a:xfrm>
            <a:off x="7608600" y="6886080"/>
            <a:ext cx="227916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err="1">
                <a:solidFill>
                  <a:srgbClr val="000000"/>
                </a:solidFill>
                <a:latin typeface="Arial"/>
                <a:ea typeface="DejaVu Sans"/>
              </a:rPr>
              <a:t>Tópico</a:t>
            </a:r>
            <a:r>
              <a:rPr lang="en-US" sz="1800" b="0" strike="noStrike" spc="-1" dirty="0">
                <a:solidFill>
                  <a:srgbClr val="000000"/>
                </a:solidFill>
                <a:latin typeface="Arial"/>
                <a:ea typeface="DejaVu Sans"/>
              </a:rPr>
              <a:t> 09</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sp>
        <p:nvSpPr>
          <p:cNvPr id="391" name="CustomShape 36"/>
          <p:cNvSpPr/>
          <p:nvPr/>
        </p:nvSpPr>
        <p:spPr>
          <a:xfrm>
            <a:off x="360000" y="1827720"/>
            <a:ext cx="9173880" cy="467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p:txBody>
      </p:sp>
      <p:pic>
        <p:nvPicPr>
          <p:cNvPr id="392" name="Picture 391"/>
          <p:cNvPicPr/>
          <p:nvPr/>
        </p:nvPicPr>
        <p:blipFill>
          <a:blip r:embed="rId3"/>
          <a:stretch/>
        </p:blipFill>
        <p:spPr>
          <a:xfrm>
            <a:off x="4800600" y="155880"/>
            <a:ext cx="5028840" cy="1813680"/>
          </a:xfrm>
          <a:prstGeom prst="rect">
            <a:avLst/>
          </a:prstGeom>
          <a:ln w="0">
            <a:noFill/>
          </a:ln>
        </p:spPr>
      </p:pic>
      <p:sp>
        <p:nvSpPr>
          <p:cNvPr id="393" name="Text Box 7"/>
          <p:cNvSpPr/>
          <p:nvPr/>
        </p:nvSpPr>
        <p:spPr>
          <a:xfrm>
            <a:off x="360000" y="1636560"/>
            <a:ext cx="9469440" cy="2477880"/>
          </a:xfrm>
          <a:prstGeom prst="rect">
            <a:avLst/>
          </a:prstGeom>
          <a:noFill/>
          <a:ln w="0">
            <a:noFill/>
          </a:ln>
        </p:spPr>
        <p:style>
          <a:lnRef idx="0">
            <a:scrgbClr r="0" g="0" b="0"/>
          </a:lnRef>
          <a:fillRef idx="0">
            <a:scrgbClr r="0" g="0" b="0"/>
          </a:fillRef>
          <a:effectRef idx="0">
            <a:scrgbClr r="0" g="0" b="0"/>
          </a:effectRef>
          <a:fontRef idx="minor"/>
        </p:style>
        <p:txBody>
          <a:bodyPr lIns="90000" tIns="58680" rIns="90000" bIns="45000" anchor="t">
            <a:noAutofit/>
          </a:bodyPr>
          <a:lstStyle/>
          <a:p>
            <a:pPr defTabSz="914400">
              <a:lnSpc>
                <a:spcPct val="100000"/>
              </a:lnSpc>
              <a:spcBef>
                <a:spcPts val="1191"/>
              </a:spcBef>
              <a:spcAft>
                <a:spcPts val="992"/>
              </a:spcAft>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Architecture: 5 Conv layers + 3 Fully Connected layers, ReLU activations, Dropout.</a:t>
            </a: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IMAGENET Challenge 2012 – Error 16.4% </a:t>
            </a: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Introduced ReLU, GPU training, data augmentation, and dropout.</a:t>
            </a: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Parameters: ~61M.</a:t>
            </a: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Sparked modern deep learning revolution in computer vision.</a:t>
            </a:r>
            <a:endParaRPr lang="en-US" sz="1800" b="0" strike="noStrike" spc="-1">
              <a:solidFill>
                <a:srgbClr val="000000"/>
              </a:solidFill>
              <a:latin typeface="Arial"/>
            </a:endParaRPr>
          </a:p>
          <a:p>
            <a:pPr defTabSz="914400">
              <a:lnSpc>
                <a:spcPct val="100000"/>
              </a:lnSpc>
              <a:spcBef>
                <a:spcPts val="1191"/>
              </a:spcBef>
              <a:spcAft>
                <a:spcPts val="992"/>
              </a:spcAft>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p:txBody>
      </p:sp>
      <p:pic>
        <p:nvPicPr>
          <p:cNvPr id="394" name="Picture 393"/>
          <p:cNvPicPr/>
          <p:nvPr/>
        </p:nvPicPr>
        <p:blipFill>
          <a:blip r:embed="rId4"/>
          <a:stretch/>
        </p:blipFill>
        <p:spPr>
          <a:xfrm>
            <a:off x="4150800" y="4908600"/>
            <a:ext cx="5095080" cy="1837440"/>
          </a:xfrm>
          <a:prstGeom prst="rect">
            <a:avLst/>
          </a:prstGeom>
          <a:ln w="0">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CustomShape 38"/>
          <p:cNvSpPr/>
          <p:nvPr/>
        </p:nvSpPr>
        <p:spPr>
          <a:xfrm>
            <a:off x="360000" y="36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pPr>
            <a:r>
              <a:rPr lang="en-US" sz="3200" b="1" strike="noStrike" spc="-1">
                <a:solidFill>
                  <a:srgbClr val="FFFFFF"/>
                </a:solidFill>
                <a:latin typeface="Latin Modern Sans"/>
                <a:ea typeface="DejaVu Sans"/>
              </a:rPr>
              <a:t>VGG16</a:t>
            </a:r>
            <a:endParaRPr lang="en-US" sz="3200" b="0" strike="noStrike" spc="-1">
              <a:solidFill>
                <a:srgbClr val="000000"/>
              </a:solidFill>
              <a:latin typeface="Arial"/>
            </a:endParaRPr>
          </a:p>
        </p:txBody>
      </p:sp>
      <p:sp>
        <p:nvSpPr>
          <p:cNvPr id="396" name="CustomShape 39"/>
          <p:cNvSpPr/>
          <p:nvPr/>
        </p:nvSpPr>
        <p:spPr>
          <a:xfrm>
            <a:off x="897120" y="6886080"/>
            <a:ext cx="64411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pt-BR" sz="1800" b="0" strike="noStrike" spc="-1" dirty="0">
                <a:solidFill>
                  <a:srgbClr val="000000"/>
                </a:solidFill>
                <a:latin typeface="Arial"/>
                <a:ea typeface="DejaVu Sans"/>
              </a:rPr>
              <a:t>Aprendizado de Máquina - André Hochuli</a:t>
            </a:r>
            <a:endParaRPr lang="en-US" sz="1800" b="0" strike="noStrike" spc="-1" dirty="0">
              <a:solidFill>
                <a:srgbClr val="000000"/>
              </a:solidFill>
              <a:latin typeface="Arial"/>
            </a:endParaRPr>
          </a:p>
        </p:txBody>
      </p:sp>
      <p:sp>
        <p:nvSpPr>
          <p:cNvPr id="397" name="CustomShape 40"/>
          <p:cNvSpPr/>
          <p:nvPr/>
        </p:nvSpPr>
        <p:spPr>
          <a:xfrm>
            <a:off x="7608600" y="6886080"/>
            <a:ext cx="227916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err="1">
                <a:solidFill>
                  <a:srgbClr val="000000"/>
                </a:solidFill>
                <a:latin typeface="Arial"/>
                <a:ea typeface="DejaVu Sans"/>
              </a:rPr>
              <a:t>Tópico</a:t>
            </a:r>
            <a:r>
              <a:rPr lang="en-US" sz="1800" b="0" strike="noStrike" spc="-1" dirty="0">
                <a:solidFill>
                  <a:srgbClr val="000000"/>
                </a:solidFill>
                <a:latin typeface="Arial"/>
                <a:ea typeface="DejaVu Sans"/>
              </a:rPr>
              <a:t> 09</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sp>
        <p:nvSpPr>
          <p:cNvPr id="398" name="CustomShape 41"/>
          <p:cNvSpPr/>
          <p:nvPr/>
        </p:nvSpPr>
        <p:spPr>
          <a:xfrm>
            <a:off x="360000" y="1827720"/>
            <a:ext cx="9173880" cy="467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p:txBody>
      </p:sp>
      <p:sp>
        <p:nvSpPr>
          <p:cNvPr id="399" name="Text Box 8"/>
          <p:cNvSpPr/>
          <p:nvPr/>
        </p:nvSpPr>
        <p:spPr>
          <a:xfrm>
            <a:off x="360000" y="1636560"/>
            <a:ext cx="9469440" cy="3849480"/>
          </a:xfrm>
          <a:prstGeom prst="rect">
            <a:avLst/>
          </a:prstGeom>
          <a:noFill/>
          <a:ln w="0">
            <a:noFill/>
          </a:ln>
        </p:spPr>
        <p:style>
          <a:lnRef idx="0">
            <a:scrgbClr r="0" g="0" b="0"/>
          </a:lnRef>
          <a:fillRef idx="0">
            <a:scrgbClr r="0" g="0" b="0"/>
          </a:fillRef>
          <a:effectRef idx="0">
            <a:scrgbClr r="0" g="0" b="0"/>
          </a:effectRef>
          <a:fontRef idx="minor"/>
        </p:style>
        <p:txBody>
          <a:bodyPr lIns="90000" tIns="58680" rIns="90000" bIns="45000" anchor="t">
            <a:noAutofit/>
          </a:bodyPr>
          <a:lstStyle/>
          <a:p>
            <a:pPr defTabSz="914400">
              <a:lnSpc>
                <a:spcPct val="100000"/>
              </a:lnSpc>
              <a:spcBef>
                <a:spcPts val="1191"/>
              </a:spcBef>
              <a:spcAft>
                <a:spcPts val="992"/>
              </a:spcAft>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Architecture: 13 Conv layers + 3 Fully Connected layers, small 3×3 filters.</a:t>
            </a: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IMAGENET Challenge 2012 – Error 6.7%</a:t>
            </a: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Key Features: Deep network using uniform architecture with small filters.</a:t>
            </a: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Parameters: ~138M.</a:t>
            </a: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Showed depth improves performance; standard baseline for many tasks.</a:t>
            </a:r>
            <a:endParaRPr lang="en-US" sz="1800" b="0" strike="noStrike" spc="-1">
              <a:solidFill>
                <a:srgbClr val="000000"/>
              </a:solidFill>
              <a:latin typeface="Arial"/>
            </a:endParaRPr>
          </a:p>
        </p:txBody>
      </p:sp>
      <p:pic>
        <p:nvPicPr>
          <p:cNvPr id="400" name="Picture 399"/>
          <p:cNvPicPr/>
          <p:nvPr/>
        </p:nvPicPr>
        <p:blipFill>
          <a:blip r:embed="rId3"/>
          <a:stretch/>
        </p:blipFill>
        <p:spPr>
          <a:xfrm>
            <a:off x="5257800" y="228600"/>
            <a:ext cx="4399920" cy="2047320"/>
          </a:xfrm>
          <a:prstGeom prst="rect">
            <a:avLst/>
          </a:prstGeom>
          <a:ln w="0">
            <a:noFill/>
          </a:ln>
        </p:spPr>
      </p:pic>
      <p:pic>
        <p:nvPicPr>
          <p:cNvPr id="401" name="Picture 400"/>
          <p:cNvPicPr/>
          <p:nvPr/>
        </p:nvPicPr>
        <p:blipFill>
          <a:blip r:embed="rId4"/>
          <a:stretch/>
        </p:blipFill>
        <p:spPr>
          <a:xfrm>
            <a:off x="5715000" y="4763520"/>
            <a:ext cx="3718800" cy="2058120"/>
          </a:xfrm>
          <a:prstGeom prst="rect">
            <a:avLst/>
          </a:prstGeom>
          <a:ln w="0">
            <a:noFill/>
          </a:ln>
        </p:spPr>
      </p:pic>
      <p:pic>
        <p:nvPicPr>
          <p:cNvPr id="402" name="Picture 401"/>
          <p:cNvPicPr/>
          <p:nvPr/>
        </p:nvPicPr>
        <p:blipFill>
          <a:blip r:embed="rId5"/>
          <a:stretch/>
        </p:blipFill>
        <p:spPr>
          <a:xfrm>
            <a:off x="685800" y="5257800"/>
            <a:ext cx="4800240" cy="1253880"/>
          </a:xfrm>
          <a:prstGeom prst="rect">
            <a:avLst/>
          </a:prstGeom>
          <a:ln w="0">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CustomShape 43"/>
          <p:cNvSpPr/>
          <p:nvPr/>
        </p:nvSpPr>
        <p:spPr>
          <a:xfrm>
            <a:off x="360000" y="36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pPr>
            <a:r>
              <a:rPr lang="en-US" sz="3200" b="1" strike="noStrike" spc="-1">
                <a:solidFill>
                  <a:srgbClr val="FFFFFF"/>
                </a:solidFill>
                <a:latin typeface="Latin Modern Sans"/>
                <a:ea typeface="DejaVu Sans"/>
              </a:rPr>
              <a:t>ResNet</a:t>
            </a:r>
            <a:endParaRPr lang="en-US" sz="3200" b="0" strike="noStrike" spc="-1">
              <a:solidFill>
                <a:srgbClr val="000000"/>
              </a:solidFill>
              <a:latin typeface="Arial"/>
            </a:endParaRPr>
          </a:p>
        </p:txBody>
      </p:sp>
      <p:sp>
        <p:nvSpPr>
          <p:cNvPr id="404" name="CustomShape 44"/>
          <p:cNvSpPr/>
          <p:nvPr/>
        </p:nvSpPr>
        <p:spPr>
          <a:xfrm>
            <a:off x="897120" y="6886080"/>
            <a:ext cx="64411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pt-BR" sz="1800" b="0" strike="noStrike" spc="-1" dirty="0">
                <a:solidFill>
                  <a:srgbClr val="000000"/>
                </a:solidFill>
                <a:latin typeface="Arial"/>
                <a:ea typeface="DejaVu Sans"/>
              </a:rPr>
              <a:t>Aprendizado de Máquina - André Hochuli</a:t>
            </a:r>
            <a:endParaRPr lang="en-US" sz="1800" b="0" strike="noStrike" spc="-1" dirty="0">
              <a:solidFill>
                <a:srgbClr val="000000"/>
              </a:solidFill>
              <a:latin typeface="Arial"/>
            </a:endParaRPr>
          </a:p>
        </p:txBody>
      </p:sp>
      <p:sp>
        <p:nvSpPr>
          <p:cNvPr id="405" name="CustomShape 45"/>
          <p:cNvSpPr/>
          <p:nvPr/>
        </p:nvSpPr>
        <p:spPr>
          <a:xfrm>
            <a:off x="7608600" y="6886080"/>
            <a:ext cx="227916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err="1">
                <a:solidFill>
                  <a:srgbClr val="000000"/>
                </a:solidFill>
                <a:latin typeface="Arial"/>
                <a:ea typeface="DejaVu Sans"/>
              </a:rPr>
              <a:t>Tópico</a:t>
            </a:r>
            <a:r>
              <a:rPr lang="en-US" sz="1800" b="0" strike="noStrike" spc="-1" dirty="0">
                <a:solidFill>
                  <a:srgbClr val="000000"/>
                </a:solidFill>
                <a:latin typeface="Arial"/>
                <a:ea typeface="DejaVu Sans"/>
              </a:rPr>
              <a:t> 09</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sp>
        <p:nvSpPr>
          <p:cNvPr id="406" name="CustomShape 46"/>
          <p:cNvSpPr/>
          <p:nvPr/>
        </p:nvSpPr>
        <p:spPr>
          <a:xfrm>
            <a:off x="360000" y="1827720"/>
            <a:ext cx="9173880" cy="467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p:txBody>
      </p:sp>
      <p:sp>
        <p:nvSpPr>
          <p:cNvPr id="407" name="Text Box 9"/>
          <p:cNvSpPr/>
          <p:nvPr/>
        </p:nvSpPr>
        <p:spPr>
          <a:xfrm>
            <a:off x="360000" y="1636560"/>
            <a:ext cx="9012240" cy="2377440"/>
          </a:xfrm>
          <a:prstGeom prst="rect">
            <a:avLst/>
          </a:prstGeom>
          <a:noFill/>
          <a:ln w="0">
            <a:noFill/>
          </a:ln>
        </p:spPr>
        <p:style>
          <a:lnRef idx="0">
            <a:scrgbClr r="0" g="0" b="0"/>
          </a:lnRef>
          <a:fillRef idx="0">
            <a:scrgbClr r="0" g="0" b="0"/>
          </a:fillRef>
          <a:effectRef idx="0">
            <a:scrgbClr r="0" g="0" b="0"/>
          </a:effectRef>
          <a:fontRef idx="minor"/>
        </p:style>
        <p:txBody>
          <a:bodyPr lIns="90000" tIns="58680" rIns="90000" bIns="45000" anchor="t">
            <a:noAutofit/>
          </a:bodyPr>
          <a:lstStyle/>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Architecture: 50~152 layers with residual (skip) connections.</a:t>
            </a: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IMAGENET Challenge 2012 – Error 3.6%</a:t>
            </a: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Residual blocks enable training very deep networks (*).</a:t>
            </a: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Parameters: ~25M to ~60M.</a:t>
            </a: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Mitigates vanishing gradient problem; enabled ultra-deep networks.</a:t>
            </a:r>
            <a:endParaRPr lang="en-US" sz="1800" b="0" strike="noStrike" spc="-1">
              <a:solidFill>
                <a:srgbClr val="000000"/>
              </a:solidFill>
              <a:latin typeface="Arial"/>
            </a:endParaRPr>
          </a:p>
        </p:txBody>
      </p:sp>
      <p:pic>
        <p:nvPicPr>
          <p:cNvPr id="408" name="Picture 407"/>
          <p:cNvPicPr/>
          <p:nvPr/>
        </p:nvPicPr>
        <p:blipFill>
          <a:blip r:embed="rId3"/>
          <a:stretch/>
        </p:blipFill>
        <p:spPr>
          <a:xfrm>
            <a:off x="5429520" y="360720"/>
            <a:ext cx="4171320" cy="1275480"/>
          </a:xfrm>
          <a:prstGeom prst="rect">
            <a:avLst/>
          </a:prstGeom>
          <a:ln w="0">
            <a:noFill/>
          </a:ln>
        </p:spPr>
      </p:pic>
      <p:pic>
        <p:nvPicPr>
          <p:cNvPr id="409" name="Picture 408"/>
          <p:cNvPicPr/>
          <p:nvPr/>
        </p:nvPicPr>
        <p:blipFill>
          <a:blip r:embed="rId4"/>
          <a:stretch/>
        </p:blipFill>
        <p:spPr>
          <a:xfrm>
            <a:off x="228600" y="4343400"/>
            <a:ext cx="3718800" cy="1526400"/>
          </a:xfrm>
          <a:prstGeom prst="rect">
            <a:avLst/>
          </a:prstGeom>
          <a:ln w="0">
            <a:noFill/>
          </a:ln>
        </p:spPr>
      </p:pic>
      <p:pic>
        <p:nvPicPr>
          <p:cNvPr id="410" name="Picture 409"/>
          <p:cNvPicPr/>
          <p:nvPr/>
        </p:nvPicPr>
        <p:blipFill>
          <a:blip r:embed="rId5"/>
          <a:stretch/>
        </p:blipFill>
        <p:spPr>
          <a:xfrm>
            <a:off x="4443480" y="4800600"/>
            <a:ext cx="5090400" cy="1639080"/>
          </a:xfrm>
          <a:prstGeom prst="rect">
            <a:avLst/>
          </a:prstGeom>
          <a:ln w="0">
            <a:noFill/>
          </a:ln>
        </p:spPr>
      </p:pic>
      <p:sp>
        <p:nvSpPr>
          <p:cNvPr id="411" name="Rectangle 410"/>
          <p:cNvSpPr/>
          <p:nvPr/>
        </p:nvSpPr>
        <p:spPr>
          <a:xfrm>
            <a:off x="228600" y="6368040"/>
            <a:ext cx="9829440" cy="458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300" b="1" strike="noStrike" spc="-1">
                <a:solidFill>
                  <a:srgbClr val="000000"/>
                </a:solidFill>
                <a:latin typeface="Arial"/>
              </a:rPr>
              <a:t>(*) At this point the focus shifts from parameter-heavy networks to efficient architectures with better feature representation.</a:t>
            </a:r>
            <a:endParaRPr lang="en-US" sz="1300" b="0" strike="noStrike" spc="-1">
              <a:solidFill>
                <a:srgbClr val="000000"/>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CustomShape 1"/>
          <p:cNvSpPr/>
          <p:nvPr/>
        </p:nvSpPr>
        <p:spPr>
          <a:xfrm>
            <a:off x="360000" y="36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pPr>
            <a:r>
              <a:rPr lang="en-US" sz="3200" b="1" strike="noStrike" spc="-1">
                <a:solidFill>
                  <a:srgbClr val="FFFFFF"/>
                </a:solidFill>
                <a:latin typeface="Latin Modern Sans"/>
                <a:ea typeface="DejaVu Sans"/>
              </a:rPr>
              <a:t>Deep Learning Pipeline</a:t>
            </a:r>
            <a:endParaRPr lang="en-US" sz="3200" b="0" strike="noStrike" spc="-1">
              <a:solidFill>
                <a:srgbClr val="000000"/>
              </a:solidFill>
              <a:latin typeface="Arial"/>
            </a:endParaRPr>
          </a:p>
        </p:txBody>
      </p:sp>
      <p:sp>
        <p:nvSpPr>
          <p:cNvPr id="211" name="CustomShape 2"/>
          <p:cNvSpPr/>
          <p:nvPr/>
        </p:nvSpPr>
        <p:spPr>
          <a:xfrm>
            <a:off x="897120" y="6886080"/>
            <a:ext cx="64411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pt-BR" sz="1800" b="0" strike="noStrike" spc="-1" dirty="0">
                <a:solidFill>
                  <a:srgbClr val="000000"/>
                </a:solidFill>
                <a:latin typeface="Arial"/>
                <a:ea typeface="DejaVu Sans"/>
              </a:rPr>
              <a:t>Aprendizado de Máquina - André Hochuli</a:t>
            </a:r>
            <a:endParaRPr lang="en-US" sz="1800" b="0" strike="noStrike" spc="-1" dirty="0">
              <a:solidFill>
                <a:srgbClr val="000000"/>
              </a:solidFill>
              <a:latin typeface="Arial"/>
            </a:endParaRPr>
          </a:p>
        </p:txBody>
      </p:sp>
      <p:sp>
        <p:nvSpPr>
          <p:cNvPr id="212" name="CustomShape 3"/>
          <p:cNvSpPr/>
          <p:nvPr/>
        </p:nvSpPr>
        <p:spPr>
          <a:xfrm>
            <a:off x="7608600" y="6886080"/>
            <a:ext cx="227916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err="1">
                <a:solidFill>
                  <a:srgbClr val="000000"/>
                </a:solidFill>
                <a:latin typeface="Arial"/>
                <a:ea typeface="DejaVu Sans"/>
              </a:rPr>
              <a:t>Tópico</a:t>
            </a:r>
            <a:r>
              <a:rPr lang="en-US" sz="1800" b="0" strike="noStrike" spc="-1" dirty="0">
                <a:solidFill>
                  <a:srgbClr val="000000"/>
                </a:solidFill>
                <a:latin typeface="Arial"/>
                <a:ea typeface="DejaVu Sans"/>
              </a:rPr>
              <a:t> 09</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pic>
        <p:nvPicPr>
          <p:cNvPr id="213" name="Imagem 2"/>
          <p:cNvPicPr/>
          <p:nvPr/>
        </p:nvPicPr>
        <p:blipFill>
          <a:blip r:embed="rId3"/>
          <a:stretch/>
        </p:blipFill>
        <p:spPr>
          <a:xfrm>
            <a:off x="1187280" y="3263040"/>
            <a:ext cx="7699320" cy="1434600"/>
          </a:xfrm>
          <a:prstGeom prst="rect">
            <a:avLst/>
          </a:prstGeom>
          <a:ln w="0">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CustomShape 48"/>
          <p:cNvSpPr/>
          <p:nvPr/>
        </p:nvSpPr>
        <p:spPr>
          <a:xfrm>
            <a:off x="360000" y="36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pPr>
            <a:r>
              <a:rPr lang="en-US" sz="3200" b="1" strike="noStrike" spc="-1">
                <a:solidFill>
                  <a:srgbClr val="FFFFFF"/>
                </a:solidFill>
                <a:latin typeface="Latin Modern Sans"/>
                <a:ea typeface="DejaVu Sans"/>
              </a:rPr>
              <a:t>Inception</a:t>
            </a:r>
            <a:endParaRPr lang="en-US" sz="3200" b="0" strike="noStrike" spc="-1">
              <a:solidFill>
                <a:srgbClr val="000000"/>
              </a:solidFill>
              <a:latin typeface="Arial"/>
            </a:endParaRPr>
          </a:p>
        </p:txBody>
      </p:sp>
      <p:sp>
        <p:nvSpPr>
          <p:cNvPr id="413" name="CustomShape 49"/>
          <p:cNvSpPr/>
          <p:nvPr/>
        </p:nvSpPr>
        <p:spPr>
          <a:xfrm>
            <a:off x="897120" y="6886080"/>
            <a:ext cx="64411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pt-BR" sz="1800" b="0" strike="noStrike" spc="-1" dirty="0">
                <a:solidFill>
                  <a:srgbClr val="000000"/>
                </a:solidFill>
                <a:latin typeface="Arial"/>
                <a:ea typeface="DejaVu Sans"/>
              </a:rPr>
              <a:t>Aprendizado de Máquina - André Hochuli</a:t>
            </a:r>
            <a:endParaRPr lang="en-US" sz="1800" b="0" strike="noStrike" spc="-1" dirty="0">
              <a:solidFill>
                <a:srgbClr val="000000"/>
              </a:solidFill>
              <a:latin typeface="Arial"/>
            </a:endParaRPr>
          </a:p>
        </p:txBody>
      </p:sp>
      <p:sp>
        <p:nvSpPr>
          <p:cNvPr id="414" name="CustomShape 50"/>
          <p:cNvSpPr/>
          <p:nvPr/>
        </p:nvSpPr>
        <p:spPr>
          <a:xfrm>
            <a:off x="7608600" y="6886080"/>
            <a:ext cx="227916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err="1">
                <a:solidFill>
                  <a:srgbClr val="000000"/>
                </a:solidFill>
                <a:latin typeface="Arial"/>
                <a:ea typeface="DejaVu Sans"/>
              </a:rPr>
              <a:t>Tópico</a:t>
            </a:r>
            <a:r>
              <a:rPr lang="en-US" sz="1800" b="0" strike="noStrike" spc="-1" dirty="0">
                <a:solidFill>
                  <a:srgbClr val="000000"/>
                </a:solidFill>
                <a:latin typeface="Arial"/>
                <a:ea typeface="DejaVu Sans"/>
              </a:rPr>
              <a:t> 09</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pic>
        <p:nvPicPr>
          <p:cNvPr id="415" name="Picture 414"/>
          <p:cNvPicPr/>
          <p:nvPr/>
        </p:nvPicPr>
        <p:blipFill>
          <a:blip r:embed="rId3"/>
          <a:stretch/>
        </p:blipFill>
        <p:spPr>
          <a:xfrm>
            <a:off x="6629400" y="1143000"/>
            <a:ext cx="3249720" cy="1828440"/>
          </a:xfrm>
          <a:prstGeom prst="rect">
            <a:avLst/>
          </a:prstGeom>
          <a:ln w="0">
            <a:noFill/>
          </a:ln>
        </p:spPr>
      </p:pic>
      <p:sp>
        <p:nvSpPr>
          <p:cNvPr id="416" name="Text Box 10"/>
          <p:cNvSpPr/>
          <p:nvPr/>
        </p:nvSpPr>
        <p:spPr>
          <a:xfrm>
            <a:off x="360000" y="1888560"/>
            <a:ext cx="9240840" cy="2377440"/>
          </a:xfrm>
          <a:prstGeom prst="rect">
            <a:avLst/>
          </a:prstGeom>
          <a:noFill/>
          <a:ln w="0">
            <a:noFill/>
          </a:ln>
        </p:spPr>
        <p:style>
          <a:lnRef idx="0">
            <a:scrgbClr r="0" g="0" b="0"/>
          </a:lnRef>
          <a:fillRef idx="0">
            <a:scrgbClr r="0" g="0" b="0"/>
          </a:fillRef>
          <a:effectRef idx="0">
            <a:scrgbClr r="0" g="0" b="0"/>
          </a:effectRef>
          <a:fontRef idx="minor"/>
        </p:style>
        <p:txBody>
          <a:bodyPr lIns="90000" tIns="58680" rIns="90000" bIns="45000" anchor="t">
            <a:noAutofit/>
          </a:bodyPr>
          <a:lstStyle/>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Architecture: Inception modules with multi-scale convolutions.</a:t>
            </a: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ImageNet classification </a:t>
            </a: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1" strike="noStrike" spc="-1">
                <a:solidFill>
                  <a:srgbClr val="000000"/>
                </a:solidFill>
                <a:latin typeface="Arial"/>
                <a:ea typeface="DejaVu Sans"/>
              </a:rPr>
              <a:t>Efficient computation </a:t>
            </a:r>
            <a:r>
              <a:rPr lang="en-US" sz="1800" b="0" strike="noStrike" spc="-1">
                <a:solidFill>
                  <a:srgbClr val="000000"/>
                </a:solidFill>
                <a:latin typeface="Arial"/>
                <a:ea typeface="DejaVu Sans"/>
              </a:rPr>
              <a:t>via factorized convolutions and dimension reduction.</a:t>
            </a: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Parameters: ~23.9M.</a:t>
            </a: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Combines depth and width efficiently; high accuracy with moderate compute</a:t>
            </a:r>
            <a:endParaRPr lang="en-US" sz="1800" b="0" strike="noStrike" spc="-1">
              <a:solidFill>
                <a:srgbClr val="000000"/>
              </a:solidFill>
              <a:latin typeface="Arial"/>
            </a:endParaRPr>
          </a:p>
        </p:txBody>
      </p:sp>
      <p:pic>
        <p:nvPicPr>
          <p:cNvPr id="417" name="Picture 416"/>
          <p:cNvPicPr/>
          <p:nvPr/>
        </p:nvPicPr>
        <p:blipFill>
          <a:blip r:embed="rId4"/>
          <a:stretch/>
        </p:blipFill>
        <p:spPr>
          <a:xfrm>
            <a:off x="2559240" y="238320"/>
            <a:ext cx="3904560" cy="1583640"/>
          </a:xfrm>
          <a:prstGeom prst="rect">
            <a:avLst/>
          </a:prstGeom>
          <a:ln w="0">
            <a:noFill/>
          </a:ln>
        </p:spPr>
      </p:pic>
      <p:pic>
        <p:nvPicPr>
          <p:cNvPr id="418" name="Picture 417"/>
          <p:cNvPicPr/>
          <p:nvPr/>
        </p:nvPicPr>
        <p:blipFill>
          <a:blip r:embed="rId5"/>
          <a:stretch/>
        </p:blipFill>
        <p:spPr>
          <a:xfrm>
            <a:off x="396720" y="4800600"/>
            <a:ext cx="9434880" cy="2085120"/>
          </a:xfrm>
          <a:prstGeom prst="rect">
            <a:avLst/>
          </a:prstGeom>
          <a:ln w="0">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CustomShape 53"/>
          <p:cNvSpPr/>
          <p:nvPr/>
        </p:nvSpPr>
        <p:spPr>
          <a:xfrm>
            <a:off x="360000" y="36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pPr>
            <a:r>
              <a:rPr lang="en-US" sz="3200" b="1" strike="noStrike" spc="-1">
                <a:solidFill>
                  <a:srgbClr val="FFFFFF"/>
                </a:solidFill>
                <a:latin typeface="Latin Modern Sans"/>
                <a:ea typeface="DejaVu Sans"/>
              </a:rPr>
              <a:t>DenseNet</a:t>
            </a:r>
            <a:endParaRPr lang="en-US" sz="3200" b="0" strike="noStrike" spc="-1">
              <a:solidFill>
                <a:srgbClr val="000000"/>
              </a:solidFill>
              <a:latin typeface="Arial"/>
            </a:endParaRPr>
          </a:p>
        </p:txBody>
      </p:sp>
      <p:sp>
        <p:nvSpPr>
          <p:cNvPr id="420" name="CustomShape 54"/>
          <p:cNvSpPr/>
          <p:nvPr/>
        </p:nvSpPr>
        <p:spPr>
          <a:xfrm>
            <a:off x="897120" y="6886080"/>
            <a:ext cx="64411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pt-BR" sz="1800" b="0" strike="noStrike" spc="-1" dirty="0">
                <a:solidFill>
                  <a:srgbClr val="000000"/>
                </a:solidFill>
                <a:latin typeface="Arial"/>
                <a:ea typeface="DejaVu Sans"/>
              </a:rPr>
              <a:t>Aprendizado de Máquina - André Hochuli</a:t>
            </a:r>
            <a:endParaRPr lang="en-US" sz="1800" b="0" strike="noStrike" spc="-1" dirty="0">
              <a:solidFill>
                <a:srgbClr val="000000"/>
              </a:solidFill>
              <a:latin typeface="Arial"/>
            </a:endParaRPr>
          </a:p>
        </p:txBody>
      </p:sp>
      <p:sp>
        <p:nvSpPr>
          <p:cNvPr id="421" name="CustomShape 55"/>
          <p:cNvSpPr/>
          <p:nvPr/>
        </p:nvSpPr>
        <p:spPr>
          <a:xfrm>
            <a:off x="7608600" y="6886080"/>
            <a:ext cx="227916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err="1">
                <a:solidFill>
                  <a:srgbClr val="000000"/>
                </a:solidFill>
                <a:latin typeface="Arial"/>
                <a:ea typeface="DejaVu Sans"/>
              </a:rPr>
              <a:t>Tópico</a:t>
            </a:r>
            <a:r>
              <a:rPr lang="en-US" sz="1800" b="0" strike="noStrike" spc="-1" dirty="0">
                <a:solidFill>
                  <a:srgbClr val="000000"/>
                </a:solidFill>
                <a:latin typeface="Arial"/>
                <a:ea typeface="DejaVu Sans"/>
              </a:rPr>
              <a:t> 09</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sp>
        <p:nvSpPr>
          <p:cNvPr id="422" name="CustomShape 56"/>
          <p:cNvSpPr/>
          <p:nvPr/>
        </p:nvSpPr>
        <p:spPr>
          <a:xfrm>
            <a:off x="360000" y="1827720"/>
            <a:ext cx="9173880" cy="467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p:txBody>
      </p:sp>
      <p:sp>
        <p:nvSpPr>
          <p:cNvPr id="423" name="Text Box 11"/>
          <p:cNvSpPr/>
          <p:nvPr/>
        </p:nvSpPr>
        <p:spPr>
          <a:xfrm>
            <a:off x="360000" y="2068560"/>
            <a:ext cx="9240840" cy="2377440"/>
          </a:xfrm>
          <a:prstGeom prst="rect">
            <a:avLst/>
          </a:prstGeom>
          <a:noFill/>
          <a:ln w="0">
            <a:noFill/>
          </a:ln>
        </p:spPr>
        <p:style>
          <a:lnRef idx="0">
            <a:scrgbClr r="0" g="0" b="0"/>
          </a:lnRef>
          <a:fillRef idx="0">
            <a:scrgbClr r="0" g="0" b="0"/>
          </a:fillRef>
          <a:effectRef idx="0">
            <a:scrgbClr r="0" g="0" b="0"/>
          </a:effectRef>
          <a:fontRef idx="minor"/>
        </p:style>
        <p:txBody>
          <a:bodyPr lIns="90000" tIns="58680" rIns="90000" bIns="45000" anchor="t">
            <a:noAutofit/>
          </a:bodyPr>
          <a:lstStyle/>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Architecture: 121 ~201 layers with dense connections (feature reuse). 1X1 Convs</a:t>
            </a: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ImageNet classification.</a:t>
            </a: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Each layer receives inputs from </a:t>
            </a:r>
            <a:r>
              <a:rPr lang="en-US" sz="1800" b="1" strike="noStrike" spc="-1">
                <a:solidFill>
                  <a:srgbClr val="000000"/>
                </a:solidFill>
                <a:latin typeface="Arial"/>
                <a:ea typeface="DejaVu Sans"/>
              </a:rPr>
              <a:t>all previous layers.</a:t>
            </a: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Parameters: ~8M ~20M.</a:t>
            </a: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Significance: Reduces parameters while maintaining high performance; encourages feature reuse.</a:t>
            </a:r>
            <a:endParaRPr lang="en-US" sz="1800" b="0" strike="noStrike" spc="-1">
              <a:solidFill>
                <a:srgbClr val="000000"/>
              </a:solidFill>
              <a:latin typeface="Arial"/>
            </a:endParaRPr>
          </a:p>
        </p:txBody>
      </p:sp>
      <p:pic>
        <p:nvPicPr>
          <p:cNvPr id="424" name="Picture 423"/>
          <p:cNvPicPr/>
          <p:nvPr/>
        </p:nvPicPr>
        <p:blipFill>
          <a:blip r:embed="rId3"/>
          <a:stretch/>
        </p:blipFill>
        <p:spPr>
          <a:xfrm>
            <a:off x="6719760" y="2411640"/>
            <a:ext cx="2652480" cy="1931400"/>
          </a:xfrm>
          <a:prstGeom prst="rect">
            <a:avLst/>
          </a:prstGeom>
          <a:ln w="0">
            <a:noFill/>
          </a:ln>
        </p:spPr>
      </p:pic>
      <p:pic>
        <p:nvPicPr>
          <p:cNvPr id="425" name="Picture 424"/>
          <p:cNvPicPr/>
          <p:nvPr/>
        </p:nvPicPr>
        <p:blipFill>
          <a:blip r:embed="rId4"/>
          <a:stretch/>
        </p:blipFill>
        <p:spPr>
          <a:xfrm>
            <a:off x="3915000" y="248040"/>
            <a:ext cx="5685840" cy="1809000"/>
          </a:xfrm>
          <a:prstGeom prst="rect">
            <a:avLst/>
          </a:prstGeom>
          <a:ln w="0">
            <a:noFill/>
          </a:ln>
        </p:spPr>
      </p:pic>
      <p:pic>
        <p:nvPicPr>
          <p:cNvPr id="426" name="Picture 425"/>
          <p:cNvPicPr/>
          <p:nvPr/>
        </p:nvPicPr>
        <p:blipFill>
          <a:blip r:embed="rId5"/>
          <a:stretch/>
        </p:blipFill>
        <p:spPr>
          <a:xfrm>
            <a:off x="2971800" y="4666680"/>
            <a:ext cx="4571640" cy="2099880"/>
          </a:xfrm>
          <a:prstGeom prst="rect">
            <a:avLst/>
          </a:prstGeom>
          <a:ln w="0">
            <a:noFill/>
          </a:ln>
        </p:spPr>
      </p:pic>
      <p:sp>
        <p:nvSpPr>
          <p:cNvPr id="427" name="Right Arrow 426"/>
          <p:cNvSpPr/>
          <p:nvPr/>
        </p:nvSpPr>
        <p:spPr>
          <a:xfrm>
            <a:off x="5029200" y="5571000"/>
            <a:ext cx="456840" cy="228240"/>
          </a:xfrm>
          <a:prstGeom prst="rightArrow">
            <a:avLst>
              <a:gd name="adj1" fmla="val 50000"/>
              <a:gd name="adj2" fmla="val 50000"/>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solidFill>
                <a:srgbClr val="000000"/>
              </a:solidFill>
              <a:latin typeface="Arial"/>
              <a:ea typeface="DejaVu Sans"/>
            </a:endParaRPr>
          </a:p>
        </p:txBody>
      </p:sp>
      <p:sp>
        <p:nvSpPr>
          <p:cNvPr id="428" name="Right Arrow 427"/>
          <p:cNvSpPr/>
          <p:nvPr/>
        </p:nvSpPr>
        <p:spPr>
          <a:xfrm>
            <a:off x="5029200" y="5029200"/>
            <a:ext cx="456840" cy="228240"/>
          </a:xfrm>
          <a:prstGeom prst="rightArrow">
            <a:avLst>
              <a:gd name="adj1" fmla="val 50000"/>
              <a:gd name="adj2" fmla="val 50000"/>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solidFill>
                <a:srgbClr val="000000"/>
              </a:solidFill>
              <a:latin typeface="Arial"/>
              <a:ea typeface="DejaVu Sans"/>
            </a:endParaRPr>
          </a:p>
        </p:txBody>
      </p:sp>
      <p:sp>
        <p:nvSpPr>
          <p:cNvPr id="429" name="Right Arrow 428"/>
          <p:cNvSpPr/>
          <p:nvPr/>
        </p:nvSpPr>
        <p:spPr>
          <a:xfrm>
            <a:off x="5029200" y="6015600"/>
            <a:ext cx="456840" cy="228240"/>
          </a:xfrm>
          <a:prstGeom prst="rightArrow">
            <a:avLst>
              <a:gd name="adj1" fmla="val 50000"/>
              <a:gd name="adj2" fmla="val 50000"/>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solidFill>
                <a:srgbClr val="000000"/>
              </a:solidFill>
              <a:latin typeface="Arial"/>
              <a:ea typeface="DejaVu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CustomShape 63"/>
          <p:cNvSpPr/>
          <p:nvPr/>
        </p:nvSpPr>
        <p:spPr>
          <a:xfrm>
            <a:off x="360000" y="36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pPr>
            <a:r>
              <a:rPr lang="en-US" sz="3200" b="1" strike="noStrike" spc="-1">
                <a:solidFill>
                  <a:srgbClr val="FFFFFF"/>
                </a:solidFill>
                <a:latin typeface="Latin Modern Sans"/>
                <a:ea typeface="DejaVu Sans"/>
              </a:rPr>
              <a:t>MobileNet</a:t>
            </a:r>
            <a:endParaRPr lang="en-US" sz="3200" b="0" strike="noStrike" spc="-1">
              <a:solidFill>
                <a:srgbClr val="000000"/>
              </a:solidFill>
              <a:latin typeface="Arial"/>
            </a:endParaRPr>
          </a:p>
        </p:txBody>
      </p:sp>
      <p:sp>
        <p:nvSpPr>
          <p:cNvPr id="431" name="CustomShape 64"/>
          <p:cNvSpPr/>
          <p:nvPr/>
        </p:nvSpPr>
        <p:spPr>
          <a:xfrm>
            <a:off x="897120" y="6886080"/>
            <a:ext cx="64411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pt-BR" sz="1800" b="0" strike="noStrike" spc="-1" dirty="0">
                <a:solidFill>
                  <a:srgbClr val="000000"/>
                </a:solidFill>
                <a:latin typeface="Arial"/>
                <a:ea typeface="DejaVu Sans"/>
              </a:rPr>
              <a:t>Aprendizado de Máquina - André Hochuli</a:t>
            </a:r>
            <a:endParaRPr lang="en-US" sz="1800" b="0" strike="noStrike" spc="-1" dirty="0">
              <a:solidFill>
                <a:srgbClr val="000000"/>
              </a:solidFill>
              <a:latin typeface="Arial"/>
            </a:endParaRPr>
          </a:p>
        </p:txBody>
      </p:sp>
      <p:sp>
        <p:nvSpPr>
          <p:cNvPr id="432" name="CustomShape 65"/>
          <p:cNvSpPr/>
          <p:nvPr/>
        </p:nvSpPr>
        <p:spPr>
          <a:xfrm>
            <a:off x="7608600" y="6886080"/>
            <a:ext cx="227916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err="1">
                <a:solidFill>
                  <a:srgbClr val="000000"/>
                </a:solidFill>
                <a:latin typeface="Arial"/>
                <a:ea typeface="DejaVu Sans"/>
              </a:rPr>
              <a:t>Tópico</a:t>
            </a:r>
            <a:r>
              <a:rPr lang="en-US" sz="1800" b="0" strike="noStrike" spc="-1" dirty="0">
                <a:solidFill>
                  <a:srgbClr val="000000"/>
                </a:solidFill>
                <a:latin typeface="Arial"/>
                <a:ea typeface="DejaVu Sans"/>
              </a:rPr>
              <a:t> 09</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sp>
        <p:nvSpPr>
          <p:cNvPr id="433" name="CustomShape 66"/>
          <p:cNvSpPr/>
          <p:nvPr/>
        </p:nvSpPr>
        <p:spPr>
          <a:xfrm>
            <a:off x="360000" y="1827720"/>
            <a:ext cx="9173880" cy="467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p:txBody>
      </p:sp>
      <p:sp>
        <p:nvSpPr>
          <p:cNvPr id="434" name="Text Box 13"/>
          <p:cNvSpPr/>
          <p:nvPr/>
        </p:nvSpPr>
        <p:spPr>
          <a:xfrm>
            <a:off x="360000" y="1636560"/>
            <a:ext cx="7079760" cy="2377440"/>
          </a:xfrm>
          <a:prstGeom prst="rect">
            <a:avLst/>
          </a:prstGeom>
          <a:noFill/>
          <a:ln w="0">
            <a:noFill/>
          </a:ln>
        </p:spPr>
        <p:style>
          <a:lnRef idx="0">
            <a:scrgbClr r="0" g="0" b="0"/>
          </a:lnRef>
          <a:fillRef idx="0">
            <a:scrgbClr r="0" g="0" b="0"/>
          </a:fillRef>
          <a:effectRef idx="0">
            <a:scrgbClr r="0" g="0" b="0"/>
          </a:effectRef>
          <a:fontRef idx="minor"/>
        </p:style>
        <p:txBody>
          <a:bodyPr lIns="90000" tIns="58680" rIns="90000" bIns="45000" anchor="t">
            <a:noAutofit/>
          </a:bodyPr>
          <a:lstStyle/>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Architecture: 53 depthwise separable convolutions.</a:t>
            </a: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Mobile/embedded vision applications.</a:t>
            </a: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1" strike="noStrike" spc="-1">
                <a:solidFill>
                  <a:srgbClr val="000000"/>
                </a:solidFill>
                <a:latin typeface="Arial"/>
                <a:ea typeface="DejaVu Sans"/>
              </a:rPr>
              <a:t>Inverted residual blocks, linear bottlenecks.</a:t>
            </a: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Parameters: ~3.4M.</a:t>
            </a: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Optimized for low-latency and low-memory devices.</a:t>
            </a:r>
            <a:endParaRPr lang="en-US" sz="1800" b="0" strike="noStrike" spc="-1">
              <a:solidFill>
                <a:srgbClr val="000000"/>
              </a:solidFill>
              <a:latin typeface="Arial"/>
            </a:endParaRPr>
          </a:p>
        </p:txBody>
      </p:sp>
      <p:pic>
        <p:nvPicPr>
          <p:cNvPr id="435" name="Picture 434"/>
          <p:cNvPicPr/>
          <p:nvPr/>
        </p:nvPicPr>
        <p:blipFill>
          <a:blip r:embed="rId3"/>
          <a:stretch/>
        </p:blipFill>
        <p:spPr>
          <a:xfrm>
            <a:off x="3783240" y="498240"/>
            <a:ext cx="5817600" cy="1137960"/>
          </a:xfrm>
          <a:prstGeom prst="rect">
            <a:avLst/>
          </a:prstGeom>
          <a:ln w="0">
            <a:noFill/>
          </a:ln>
        </p:spPr>
      </p:pic>
      <p:pic>
        <p:nvPicPr>
          <p:cNvPr id="436" name="Picture 435"/>
          <p:cNvPicPr/>
          <p:nvPr/>
        </p:nvPicPr>
        <p:blipFill>
          <a:blip r:embed="rId4"/>
          <a:srcRect l="5148" t="2278" r="4698" b="37427"/>
          <a:stretch/>
        </p:blipFill>
        <p:spPr>
          <a:xfrm>
            <a:off x="6400800" y="4187880"/>
            <a:ext cx="2971440" cy="2313720"/>
          </a:xfrm>
          <a:prstGeom prst="rect">
            <a:avLst/>
          </a:prstGeom>
          <a:ln w="0">
            <a:noFill/>
          </a:ln>
        </p:spPr>
      </p:pic>
      <p:pic>
        <p:nvPicPr>
          <p:cNvPr id="437" name="Picture 436"/>
          <p:cNvPicPr/>
          <p:nvPr/>
        </p:nvPicPr>
        <p:blipFill>
          <a:blip r:embed="rId5"/>
          <a:stretch/>
        </p:blipFill>
        <p:spPr>
          <a:xfrm>
            <a:off x="6629400" y="2286000"/>
            <a:ext cx="3202920" cy="1335240"/>
          </a:xfrm>
          <a:prstGeom prst="rect">
            <a:avLst/>
          </a:prstGeom>
          <a:ln w="0">
            <a:noFill/>
          </a:ln>
        </p:spPr>
      </p:pic>
      <p:pic>
        <p:nvPicPr>
          <p:cNvPr id="438" name="Picture 437"/>
          <p:cNvPicPr/>
          <p:nvPr/>
        </p:nvPicPr>
        <p:blipFill>
          <a:blip r:embed="rId6"/>
          <a:stretch/>
        </p:blipFill>
        <p:spPr>
          <a:xfrm>
            <a:off x="1600200" y="5029200"/>
            <a:ext cx="4094640" cy="1142640"/>
          </a:xfrm>
          <a:prstGeom prst="rect">
            <a:avLst/>
          </a:prstGeom>
          <a:ln w="0">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CustomShape 68"/>
          <p:cNvSpPr/>
          <p:nvPr/>
        </p:nvSpPr>
        <p:spPr>
          <a:xfrm>
            <a:off x="360000" y="36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pPr>
            <a:r>
              <a:rPr lang="en-US" sz="3200" b="1" strike="noStrike" spc="-1">
                <a:solidFill>
                  <a:srgbClr val="FFFFFF"/>
                </a:solidFill>
                <a:latin typeface="Latin Modern Sans"/>
                <a:ea typeface="DejaVu Sans"/>
              </a:rPr>
              <a:t>EfficientNet</a:t>
            </a:r>
            <a:endParaRPr lang="en-US" sz="3200" b="0" strike="noStrike" spc="-1">
              <a:solidFill>
                <a:srgbClr val="000000"/>
              </a:solidFill>
              <a:latin typeface="Arial"/>
            </a:endParaRPr>
          </a:p>
        </p:txBody>
      </p:sp>
      <p:sp>
        <p:nvSpPr>
          <p:cNvPr id="440" name="CustomShape 69"/>
          <p:cNvSpPr/>
          <p:nvPr/>
        </p:nvSpPr>
        <p:spPr>
          <a:xfrm>
            <a:off x="897120" y="6886080"/>
            <a:ext cx="64411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pt-BR" sz="1800" b="0" strike="noStrike" spc="-1" dirty="0">
                <a:solidFill>
                  <a:srgbClr val="000000"/>
                </a:solidFill>
                <a:latin typeface="Arial"/>
                <a:ea typeface="DejaVu Sans"/>
              </a:rPr>
              <a:t>Aprendizado de Máquina - André Hochuli</a:t>
            </a:r>
            <a:endParaRPr lang="en-US" sz="1800" b="0" strike="noStrike" spc="-1" dirty="0">
              <a:solidFill>
                <a:srgbClr val="000000"/>
              </a:solidFill>
              <a:latin typeface="Arial"/>
            </a:endParaRPr>
          </a:p>
        </p:txBody>
      </p:sp>
      <p:sp>
        <p:nvSpPr>
          <p:cNvPr id="441" name="CustomShape 70"/>
          <p:cNvSpPr/>
          <p:nvPr/>
        </p:nvSpPr>
        <p:spPr>
          <a:xfrm>
            <a:off x="7608600" y="6886080"/>
            <a:ext cx="227916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err="1">
                <a:solidFill>
                  <a:srgbClr val="000000"/>
                </a:solidFill>
                <a:latin typeface="Arial"/>
                <a:ea typeface="DejaVu Sans"/>
              </a:rPr>
              <a:t>Tópico</a:t>
            </a:r>
            <a:r>
              <a:rPr lang="en-US" sz="1800" b="0" strike="noStrike" spc="-1" dirty="0">
                <a:solidFill>
                  <a:srgbClr val="000000"/>
                </a:solidFill>
                <a:latin typeface="Arial"/>
                <a:ea typeface="DejaVu Sans"/>
              </a:rPr>
              <a:t> 09</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sp>
        <p:nvSpPr>
          <p:cNvPr id="442" name="CustomShape 71"/>
          <p:cNvSpPr/>
          <p:nvPr/>
        </p:nvSpPr>
        <p:spPr>
          <a:xfrm>
            <a:off x="360000" y="1827720"/>
            <a:ext cx="9173880" cy="467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p:txBody>
      </p:sp>
      <p:sp>
        <p:nvSpPr>
          <p:cNvPr id="443" name="Text Box 14"/>
          <p:cNvSpPr/>
          <p:nvPr/>
        </p:nvSpPr>
        <p:spPr>
          <a:xfrm>
            <a:off x="360000" y="1636560"/>
            <a:ext cx="7079760" cy="2377440"/>
          </a:xfrm>
          <a:prstGeom prst="rect">
            <a:avLst/>
          </a:prstGeom>
          <a:noFill/>
          <a:ln w="0">
            <a:noFill/>
          </a:ln>
        </p:spPr>
        <p:style>
          <a:lnRef idx="0">
            <a:scrgbClr r="0" g="0" b="0"/>
          </a:lnRef>
          <a:fillRef idx="0">
            <a:scrgbClr r="0" g="0" b="0"/>
          </a:fillRef>
          <a:effectRef idx="0">
            <a:scrgbClr r="0" g="0" b="0"/>
          </a:effectRef>
          <a:fontRef idx="minor"/>
        </p:style>
        <p:txBody>
          <a:bodyPr lIns="90000" tIns="58680" rIns="90000" bIns="45000" anchor="t">
            <a:noAutofit/>
          </a:bodyPr>
          <a:lstStyle/>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Architecture: 16 ~81(*) MBConv blocks (depthwise + pointwise convs).</a:t>
            </a: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Dataset/Application: ImageNet classification.</a:t>
            </a: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Compound </a:t>
            </a:r>
            <a:r>
              <a:rPr lang="en-US" sz="1800" b="1" strike="noStrike" spc="-1">
                <a:solidFill>
                  <a:srgbClr val="000000"/>
                </a:solidFill>
                <a:latin typeface="Arial"/>
                <a:ea typeface="DejaVu Sans"/>
              </a:rPr>
              <a:t>scaling of depth, width, and resolution.</a:t>
            </a: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Parameters: ~5.3M ~ 66M .</a:t>
            </a:r>
            <a:endParaRPr lang="en-US" sz="1800" b="0" strike="noStrike" spc="-1">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State-of-the-art efficiency; high accuracy with minimal compute.</a:t>
            </a:r>
            <a:endParaRPr lang="en-US" sz="1800" b="0" strike="noStrike" spc="-1">
              <a:solidFill>
                <a:srgbClr val="000000"/>
              </a:solidFill>
              <a:latin typeface="Arial"/>
            </a:endParaRPr>
          </a:p>
          <a:p>
            <a:pPr defTabSz="914400">
              <a:lnSpc>
                <a:spcPct val="100000"/>
              </a:lnSpc>
              <a:spcBef>
                <a:spcPts val="1191"/>
              </a:spcBef>
              <a:spcAft>
                <a:spcPts val="992"/>
              </a:spcAft>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p:txBody>
      </p:sp>
      <p:pic>
        <p:nvPicPr>
          <p:cNvPr id="444" name="Picture 443"/>
          <p:cNvPicPr/>
          <p:nvPr/>
        </p:nvPicPr>
        <p:blipFill>
          <a:blip r:embed="rId3"/>
          <a:stretch/>
        </p:blipFill>
        <p:spPr>
          <a:xfrm>
            <a:off x="4169160" y="267480"/>
            <a:ext cx="4517280" cy="875160"/>
          </a:xfrm>
          <a:prstGeom prst="rect">
            <a:avLst/>
          </a:prstGeom>
          <a:ln w="0">
            <a:noFill/>
          </a:ln>
        </p:spPr>
      </p:pic>
      <p:pic>
        <p:nvPicPr>
          <p:cNvPr id="445" name="Picture 444"/>
          <p:cNvPicPr/>
          <p:nvPr/>
        </p:nvPicPr>
        <p:blipFill>
          <a:blip r:embed="rId4"/>
          <a:stretch/>
        </p:blipFill>
        <p:spPr>
          <a:xfrm>
            <a:off x="7086600" y="1069200"/>
            <a:ext cx="2662920" cy="758160"/>
          </a:xfrm>
          <a:prstGeom prst="rect">
            <a:avLst/>
          </a:prstGeom>
          <a:ln w="0">
            <a:noFill/>
          </a:ln>
        </p:spPr>
      </p:pic>
      <p:pic>
        <p:nvPicPr>
          <p:cNvPr id="446" name="Picture 445"/>
          <p:cNvPicPr/>
          <p:nvPr/>
        </p:nvPicPr>
        <p:blipFill>
          <a:blip r:embed="rId5"/>
          <a:srcRect t="10212" b="18238"/>
          <a:stretch/>
        </p:blipFill>
        <p:spPr>
          <a:xfrm>
            <a:off x="1600200" y="4800600"/>
            <a:ext cx="5487120" cy="1828440"/>
          </a:xfrm>
          <a:prstGeom prst="rect">
            <a:avLst/>
          </a:prstGeom>
          <a:ln w="0">
            <a:noFill/>
          </a:ln>
        </p:spPr>
      </p:pic>
      <p:pic>
        <p:nvPicPr>
          <p:cNvPr id="447" name="Picture 446"/>
          <p:cNvPicPr/>
          <p:nvPr/>
        </p:nvPicPr>
        <p:blipFill>
          <a:blip r:embed="rId6"/>
          <a:stretch/>
        </p:blipFill>
        <p:spPr>
          <a:xfrm>
            <a:off x="7272360" y="2743200"/>
            <a:ext cx="1642680" cy="3657240"/>
          </a:xfrm>
          <a:prstGeom prst="rect">
            <a:avLst/>
          </a:prstGeom>
          <a:ln w="0">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CustomShape 1"/>
          <p:cNvSpPr/>
          <p:nvPr/>
        </p:nvSpPr>
        <p:spPr>
          <a:xfrm>
            <a:off x="360000" y="36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pPr>
            <a:r>
              <a:rPr lang="en-US" sz="3200" b="1" strike="noStrike" spc="-1">
                <a:solidFill>
                  <a:srgbClr val="FFFFFF"/>
                </a:solidFill>
                <a:latin typeface="Latin Modern Sans"/>
                <a:ea typeface="DejaVu Sans"/>
              </a:rPr>
              <a:t>Let’s Code</a:t>
            </a:r>
            <a:endParaRPr lang="en-US" sz="3200" b="0" strike="noStrike" spc="-1">
              <a:solidFill>
                <a:srgbClr val="000000"/>
              </a:solidFill>
              <a:latin typeface="Arial"/>
            </a:endParaRPr>
          </a:p>
        </p:txBody>
      </p:sp>
      <p:sp>
        <p:nvSpPr>
          <p:cNvPr id="449" name="CustomShape 2"/>
          <p:cNvSpPr/>
          <p:nvPr/>
        </p:nvSpPr>
        <p:spPr>
          <a:xfrm>
            <a:off x="897120" y="6886080"/>
            <a:ext cx="64411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pt-BR" sz="1800" b="0" strike="noStrike" spc="-1" dirty="0">
                <a:solidFill>
                  <a:srgbClr val="000000"/>
                </a:solidFill>
                <a:latin typeface="Arial"/>
                <a:ea typeface="DejaVu Sans"/>
              </a:rPr>
              <a:t>Aprendizado de Máquina - André Hochuli</a:t>
            </a:r>
            <a:endParaRPr lang="en-US" sz="1800" b="0" strike="noStrike" spc="-1" dirty="0">
              <a:solidFill>
                <a:srgbClr val="000000"/>
              </a:solidFill>
              <a:latin typeface="Arial"/>
            </a:endParaRPr>
          </a:p>
        </p:txBody>
      </p:sp>
      <p:sp>
        <p:nvSpPr>
          <p:cNvPr id="450" name="CustomShape 3"/>
          <p:cNvSpPr/>
          <p:nvPr/>
        </p:nvSpPr>
        <p:spPr>
          <a:xfrm>
            <a:off x="7608600" y="6886080"/>
            <a:ext cx="227916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err="1">
                <a:solidFill>
                  <a:srgbClr val="000000"/>
                </a:solidFill>
                <a:latin typeface="Arial"/>
                <a:ea typeface="DejaVu Sans"/>
              </a:rPr>
              <a:t>Tópico</a:t>
            </a:r>
            <a:r>
              <a:rPr lang="en-US" sz="1800" b="0" strike="noStrike" spc="-1" dirty="0">
                <a:solidFill>
                  <a:srgbClr val="000000"/>
                </a:solidFill>
                <a:latin typeface="Arial"/>
                <a:ea typeface="DejaVu Sans"/>
              </a:rPr>
              <a:t> 09</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sp>
        <p:nvSpPr>
          <p:cNvPr id="451" name="TextBox 1"/>
          <p:cNvSpPr/>
          <p:nvPr/>
        </p:nvSpPr>
        <p:spPr>
          <a:xfrm>
            <a:off x="182520" y="1704240"/>
            <a:ext cx="8980200" cy="36787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1800" b="0" u="sng" strike="noStrike" spc="-1" dirty="0">
                <a:solidFill>
                  <a:schemeClr val="dk1"/>
                </a:solidFill>
                <a:uFillTx/>
                <a:latin typeface="Arial"/>
                <a:ea typeface="DejaVu Sans"/>
                <a:hlinkClick r:id="rId3"/>
              </a:rPr>
              <a:t>Tópico 09 - CNN Architecture</a:t>
            </a:r>
            <a:endParaRPr lang="en-US" sz="1800" b="0" strike="noStrike" spc="-1" dirty="0">
              <a:solidFill>
                <a:srgbClr val="000000"/>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CustomShape 1"/>
          <p:cNvSpPr/>
          <p:nvPr/>
        </p:nvSpPr>
        <p:spPr>
          <a:xfrm>
            <a:off x="360000" y="36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pPr>
            <a:r>
              <a:rPr lang="en-US" sz="3200" b="1" strike="noStrike" spc="-1">
                <a:solidFill>
                  <a:srgbClr val="FFFFFF"/>
                </a:solidFill>
                <a:latin typeface="Latin Modern Sans"/>
                <a:ea typeface="DejaVu Sans"/>
              </a:rPr>
              <a:t>Convolutional Neural Network</a:t>
            </a:r>
            <a:endParaRPr lang="en-US" sz="3200" b="0" strike="noStrike" spc="-1">
              <a:solidFill>
                <a:srgbClr val="000000"/>
              </a:solidFill>
              <a:latin typeface="Arial"/>
            </a:endParaRPr>
          </a:p>
        </p:txBody>
      </p:sp>
      <p:sp>
        <p:nvSpPr>
          <p:cNvPr id="215" name="CustomShape 2"/>
          <p:cNvSpPr/>
          <p:nvPr/>
        </p:nvSpPr>
        <p:spPr>
          <a:xfrm>
            <a:off x="897120" y="6886080"/>
            <a:ext cx="64411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pt-BR" sz="1800" b="0" strike="noStrike" spc="-1" dirty="0">
                <a:solidFill>
                  <a:srgbClr val="000000"/>
                </a:solidFill>
                <a:latin typeface="Arial"/>
                <a:ea typeface="DejaVu Sans"/>
              </a:rPr>
              <a:t>Aprendizado de Máquina - André Hochuli</a:t>
            </a:r>
            <a:endParaRPr lang="en-US" sz="1800" b="0" strike="noStrike" spc="-1" dirty="0">
              <a:solidFill>
                <a:srgbClr val="000000"/>
              </a:solidFill>
              <a:latin typeface="Arial"/>
            </a:endParaRPr>
          </a:p>
        </p:txBody>
      </p:sp>
      <p:sp>
        <p:nvSpPr>
          <p:cNvPr id="216" name="CustomShape 3"/>
          <p:cNvSpPr/>
          <p:nvPr/>
        </p:nvSpPr>
        <p:spPr>
          <a:xfrm>
            <a:off x="7608600" y="6886080"/>
            <a:ext cx="227916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err="1">
                <a:solidFill>
                  <a:srgbClr val="000000"/>
                </a:solidFill>
                <a:latin typeface="Arial"/>
                <a:ea typeface="DejaVu Sans"/>
              </a:rPr>
              <a:t>Tópico</a:t>
            </a:r>
            <a:r>
              <a:rPr lang="en-US" sz="1800" b="0" strike="noStrike" spc="-1" dirty="0">
                <a:solidFill>
                  <a:srgbClr val="000000"/>
                </a:solidFill>
                <a:latin typeface="Arial"/>
                <a:ea typeface="DejaVu Sans"/>
              </a:rPr>
              <a:t> 09</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sp>
        <p:nvSpPr>
          <p:cNvPr id="217" name="CustomShape 4"/>
          <p:cNvSpPr/>
          <p:nvPr/>
        </p:nvSpPr>
        <p:spPr>
          <a:xfrm>
            <a:off x="360000" y="1827720"/>
            <a:ext cx="9173880" cy="467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p:txBody>
      </p:sp>
      <p:sp>
        <p:nvSpPr>
          <p:cNvPr id="218" name="Text Box 3"/>
          <p:cNvSpPr/>
          <p:nvPr/>
        </p:nvSpPr>
        <p:spPr>
          <a:xfrm>
            <a:off x="360000" y="1647720"/>
            <a:ext cx="8316000" cy="4547160"/>
          </a:xfrm>
          <a:prstGeom prst="rect">
            <a:avLst/>
          </a:prstGeom>
          <a:noFill/>
          <a:ln w="0">
            <a:noFill/>
          </a:ln>
        </p:spPr>
        <p:style>
          <a:lnRef idx="0">
            <a:scrgbClr r="0" g="0" b="0"/>
          </a:lnRef>
          <a:fillRef idx="0">
            <a:scrgbClr r="0" g="0" b="0"/>
          </a:fillRef>
          <a:effectRef idx="0">
            <a:scrgbClr r="0" g="0" b="0"/>
          </a:effectRef>
          <a:fontRef idx="minor"/>
        </p:style>
        <p:txBody>
          <a:bodyPr lIns="90000" tIns="58680" rIns="90000" bIns="45000" anchor="t">
            <a:noAutofit/>
          </a:bodyPr>
          <a:lstStyle/>
          <a:p>
            <a:pPr marL="192240" indent="-192240" defTabSz="914400">
              <a:lnSpc>
                <a:spcPct val="100000"/>
              </a:lnSpc>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CNN</a:t>
            </a: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p:txBody>
      </p:sp>
      <p:pic>
        <p:nvPicPr>
          <p:cNvPr id="219" name="Imagem 2"/>
          <p:cNvPicPr/>
          <p:nvPr/>
        </p:nvPicPr>
        <p:blipFill>
          <a:blip r:embed="rId3"/>
          <a:stretch/>
        </p:blipFill>
        <p:spPr>
          <a:xfrm>
            <a:off x="912600" y="2632320"/>
            <a:ext cx="8069040" cy="2875680"/>
          </a:xfrm>
          <a:prstGeom prst="rect">
            <a:avLst/>
          </a:prstGeom>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CustomShape 1"/>
          <p:cNvSpPr/>
          <p:nvPr/>
        </p:nvSpPr>
        <p:spPr>
          <a:xfrm>
            <a:off x="360000" y="36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pPr>
            <a:r>
              <a:rPr lang="en-US" sz="3200" b="1" strike="noStrike" spc="-1">
                <a:solidFill>
                  <a:srgbClr val="FFFFFF"/>
                </a:solidFill>
                <a:latin typeface="Latin Modern Sans"/>
                <a:ea typeface="DejaVu Sans"/>
              </a:rPr>
              <a:t>Convolutional Neural Network</a:t>
            </a:r>
            <a:endParaRPr lang="en-US" sz="3200" b="0" strike="noStrike" spc="-1">
              <a:solidFill>
                <a:srgbClr val="000000"/>
              </a:solidFill>
              <a:latin typeface="Arial"/>
            </a:endParaRPr>
          </a:p>
        </p:txBody>
      </p:sp>
      <p:sp>
        <p:nvSpPr>
          <p:cNvPr id="221" name="CustomShape 2"/>
          <p:cNvSpPr/>
          <p:nvPr/>
        </p:nvSpPr>
        <p:spPr>
          <a:xfrm>
            <a:off x="897120" y="6886080"/>
            <a:ext cx="64411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pt-BR" sz="1800" b="0" strike="noStrike" spc="-1" dirty="0">
                <a:solidFill>
                  <a:srgbClr val="000000"/>
                </a:solidFill>
                <a:latin typeface="Arial"/>
                <a:ea typeface="DejaVu Sans"/>
              </a:rPr>
              <a:t>Aprendizado de Máquina - André Hochuli</a:t>
            </a:r>
            <a:endParaRPr lang="en-US" sz="1800" b="0" strike="noStrike" spc="-1" dirty="0">
              <a:solidFill>
                <a:srgbClr val="000000"/>
              </a:solidFill>
              <a:latin typeface="Arial"/>
            </a:endParaRPr>
          </a:p>
        </p:txBody>
      </p:sp>
      <p:sp>
        <p:nvSpPr>
          <p:cNvPr id="222" name="CustomShape 3"/>
          <p:cNvSpPr/>
          <p:nvPr/>
        </p:nvSpPr>
        <p:spPr>
          <a:xfrm>
            <a:off x="7608600" y="6886080"/>
            <a:ext cx="227916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err="1">
                <a:solidFill>
                  <a:srgbClr val="000000"/>
                </a:solidFill>
                <a:latin typeface="Arial"/>
                <a:ea typeface="DejaVu Sans"/>
              </a:rPr>
              <a:t>Tópico</a:t>
            </a:r>
            <a:r>
              <a:rPr lang="en-US" sz="1800" b="0" strike="noStrike" spc="-1" dirty="0">
                <a:solidFill>
                  <a:srgbClr val="000000"/>
                </a:solidFill>
                <a:latin typeface="Arial"/>
                <a:ea typeface="DejaVu Sans"/>
              </a:rPr>
              <a:t> 09</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sp>
        <p:nvSpPr>
          <p:cNvPr id="223" name="CustomShape 4"/>
          <p:cNvSpPr/>
          <p:nvPr/>
        </p:nvSpPr>
        <p:spPr>
          <a:xfrm>
            <a:off x="360000" y="1827720"/>
            <a:ext cx="9173880" cy="467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p:txBody>
      </p:sp>
      <p:sp>
        <p:nvSpPr>
          <p:cNvPr id="224" name="Text Box 3"/>
          <p:cNvSpPr/>
          <p:nvPr/>
        </p:nvSpPr>
        <p:spPr>
          <a:xfrm>
            <a:off x="360000" y="1647720"/>
            <a:ext cx="8316000" cy="4547160"/>
          </a:xfrm>
          <a:prstGeom prst="rect">
            <a:avLst/>
          </a:prstGeom>
          <a:noFill/>
          <a:ln w="0">
            <a:noFill/>
          </a:ln>
        </p:spPr>
        <p:style>
          <a:lnRef idx="0">
            <a:scrgbClr r="0" g="0" b="0"/>
          </a:lnRef>
          <a:fillRef idx="0">
            <a:scrgbClr r="0" g="0" b="0"/>
          </a:fillRef>
          <a:effectRef idx="0">
            <a:scrgbClr r="0" g="0" b="0"/>
          </a:effectRef>
          <a:fontRef idx="minor"/>
        </p:style>
        <p:txBody>
          <a:bodyPr lIns="90000" tIns="58680" rIns="90000" bIns="45000" anchor="t">
            <a:noAutofit/>
          </a:bodyPr>
          <a:lstStyle/>
          <a:p>
            <a:pPr marL="192240" indent="-192240" defTabSz="914400">
              <a:lnSpc>
                <a:spcPct val="100000"/>
              </a:lnSpc>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Feature Extraction</a:t>
            </a: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p:txBody>
      </p:sp>
      <p:pic>
        <p:nvPicPr>
          <p:cNvPr id="225" name="Imagem 2"/>
          <p:cNvPicPr/>
          <p:nvPr/>
        </p:nvPicPr>
        <p:blipFill>
          <a:blip r:embed="rId3"/>
          <a:stretch/>
        </p:blipFill>
        <p:spPr>
          <a:xfrm>
            <a:off x="4762440" y="1647720"/>
            <a:ext cx="3833640" cy="1365480"/>
          </a:xfrm>
          <a:prstGeom prst="rect">
            <a:avLst/>
          </a:prstGeom>
          <a:ln w="0">
            <a:noFill/>
          </a:ln>
        </p:spPr>
      </p:pic>
      <p:sp>
        <p:nvSpPr>
          <p:cNvPr id="226" name="Retângulo 7"/>
          <p:cNvSpPr/>
          <p:nvPr/>
        </p:nvSpPr>
        <p:spPr>
          <a:xfrm>
            <a:off x="4762440" y="1647720"/>
            <a:ext cx="2753280" cy="1365480"/>
          </a:xfrm>
          <a:prstGeom prst="rect">
            <a:avLst/>
          </a:prstGeom>
          <a:solidFill>
            <a:schemeClr val="accent1">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pic>
        <p:nvPicPr>
          <p:cNvPr id="227" name="Picture 219"/>
          <p:cNvPicPr/>
          <p:nvPr/>
        </p:nvPicPr>
        <p:blipFill>
          <a:blip r:embed="rId4"/>
          <a:stretch/>
        </p:blipFill>
        <p:spPr>
          <a:xfrm>
            <a:off x="1143000" y="3200400"/>
            <a:ext cx="5541840" cy="258876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ustomShape 5"/>
          <p:cNvSpPr/>
          <p:nvPr/>
        </p:nvSpPr>
        <p:spPr>
          <a:xfrm>
            <a:off x="360000" y="36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pPr>
            <a:r>
              <a:rPr lang="en-US" sz="3200" b="1" strike="noStrike" spc="-1">
                <a:solidFill>
                  <a:srgbClr val="FFFFFF"/>
                </a:solidFill>
                <a:latin typeface="Latin Modern Sans"/>
                <a:ea typeface="DejaVu Sans"/>
              </a:rPr>
              <a:t>Convolutional Neural Network</a:t>
            </a:r>
            <a:endParaRPr lang="en-US" sz="3200" b="0" strike="noStrike" spc="-1">
              <a:solidFill>
                <a:srgbClr val="000000"/>
              </a:solidFill>
              <a:latin typeface="Arial"/>
            </a:endParaRPr>
          </a:p>
        </p:txBody>
      </p:sp>
      <p:sp>
        <p:nvSpPr>
          <p:cNvPr id="229" name="CustomShape 6"/>
          <p:cNvSpPr/>
          <p:nvPr/>
        </p:nvSpPr>
        <p:spPr>
          <a:xfrm>
            <a:off x="897120" y="6886080"/>
            <a:ext cx="64411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pt-BR" sz="1800" b="0" strike="noStrike" spc="-1" dirty="0">
                <a:solidFill>
                  <a:srgbClr val="000000"/>
                </a:solidFill>
                <a:latin typeface="Arial"/>
                <a:ea typeface="DejaVu Sans"/>
              </a:rPr>
              <a:t>Aprendizado de Máquina - André Hochuli</a:t>
            </a:r>
            <a:endParaRPr lang="en-US" sz="1800" b="0" strike="noStrike" spc="-1" dirty="0">
              <a:solidFill>
                <a:srgbClr val="000000"/>
              </a:solidFill>
              <a:latin typeface="Arial"/>
            </a:endParaRPr>
          </a:p>
        </p:txBody>
      </p:sp>
      <p:sp>
        <p:nvSpPr>
          <p:cNvPr id="230" name="CustomShape 7"/>
          <p:cNvSpPr/>
          <p:nvPr/>
        </p:nvSpPr>
        <p:spPr>
          <a:xfrm>
            <a:off x="7608600" y="6886080"/>
            <a:ext cx="227916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err="1">
                <a:solidFill>
                  <a:srgbClr val="000000"/>
                </a:solidFill>
                <a:latin typeface="Arial"/>
                <a:ea typeface="DejaVu Sans"/>
              </a:rPr>
              <a:t>Tópico</a:t>
            </a:r>
            <a:r>
              <a:rPr lang="en-US" sz="1800" b="0" strike="noStrike" spc="-1" dirty="0">
                <a:solidFill>
                  <a:srgbClr val="000000"/>
                </a:solidFill>
                <a:latin typeface="Arial"/>
                <a:ea typeface="DejaVu Sans"/>
              </a:rPr>
              <a:t> 09</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sp>
        <p:nvSpPr>
          <p:cNvPr id="231" name="CustomShape 8"/>
          <p:cNvSpPr/>
          <p:nvPr/>
        </p:nvSpPr>
        <p:spPr>
          <a:xfrm>
            <a:off x="360000" y="1827720"/>
            <a:ext cx="9173880" cy="467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p:txBody>
      </p:sp>
      <p:sp>
        <p:nvSpPr>
          <p:cNvPr id="232" name="Text Box 1"/>
          <p:cNvSpPr/>
          <p:nvPr/>
        </p:nvSpPr>
        <p:spPr>
          <a:xfrm>
            <a:off x="360000" y="1647720"/>
            <a:ext cx="8316000" cy="4547160"/>
          </a:xfrm>
          <a:prstGeom prst="rect">
            <a:avLst/>
          </a:prstGeom>
          <a:noFill/>
          <a:ln w="0">
            <a:noFill/>
          </a:ln>
        </p:spPr>
        <p:style>
          <a:lnRef idx="0">
            <a:scrgbClr r="0" g="0" b="0"/>
          </a:lnRef>
          <a:fillRef idx="0">
            <a:scrgbClr r="0" g="0" b="0"/>
          </a:fillRef>
          <a:effectRef idx="0">
            <a:scrgbClr r="0" g="0" b="0"/>
          </a:effectRef>
          <a:fontRef idx="minor"/>
        </p:style>
        <p:txBody>
          <a:bodyPr lIns="90000" tIns="58680" rIns="90000" bIns="45000" anchor="t">
            <a:noAutofit/>
          </a:bodyPr>
          <a:lstStyle/>
          <a:p>
            <a:pPr marL="192240" indent="-192240" defTabSz="914400">
              <a:lnSpc>
                <a:spcPct val="100000"/>
              </a:lnSpc>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Convolutional Layer (Learnable Filters)</a:t>
            </a:r>
            <a:endParaRPr lang="en-US" sz="1800" b="0" strike="noStrike" spc="-1">
              <a:solidFill>
                <a:srgbClr val="000000"/>
              </a:solidFill>
              <a:latin typeface="Arial"/>
            </a:endParaRPr>
          </a:p>
          <a:p>
            <a:pPr marL="432000" lvl="1" indent="-216000" defTabSz="914400">
              <a:lnSpc>
                <a:spcPct val="100000"/>
              </a:lnSpc>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Padding</a:t>
            </a:r>
            <a:endParaRPr lang="en-US" sz="1800" b="0" strike="noStrike" spc="-1">
              <a:solidFill>
                <a:srgbClr val="000000"/>
              </a:solidFill>
              <a:latin typeface="Arial"/>
            </a:endParaRPr>
          </a:p>
          <a:p>
            <a:pPr marL="432000" lvl="1" indent="-216000" defTabSz="914400">
              <a:lnSpc>
                <a:spcPct val="100000"/>
              </a:lnSpc>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Stride</a:t>
            </a:r>
            <a:endParaRPr lang="en-US" sz="1800" b="0" strike="noStrike" spc="-1">
              <a:solidFill>
                <a:srgbClr val="000000"/>
              </a:solidFill>
              <a:latin typeface="Arial"/>
            </a:endParaRPr>
          </a:p>
          <a:p>
            <a:pPr marL="432000" lvl="1" indent="-216000" defTabSz="914400">
              <a:lnSpc>
                <a:spcPct val="100000"/>
              </a:lnSpc>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Kernel Size</a:t>
            </a:r>
            <a:endParaRPr lang="en-US" sz="1800" b="0" strike="noStrike" spc="-1">
              <a:solidFill>
                <a:srgbClr val="000000"/>
              </a:solidFill>
              <a:latin typeface="Arial"/>
            </a:endParaRPr>
          </a:p>
          <a:p>
            <a:pPr marL="432000" lvl="1" indent="-216000" defTabSz="914400">
              <a:lnSpc>
                <a:spcPct val="100000"/>
              </a:lnSpc>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Number of Filters</a:t>
            </a: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p:txBody>
      </p:sp>
      <p:pic>
        <p:nvPicPr>
          <p:cNvPr id="233" name="Imagem 1"/>
          <p:cNvPicPr/>
          <p:nvPr/>
        </p:nvPicPr>
        <p:blipFill>
          <a:blip r:embed="rId3"/>
          <a:stretch/>
        </p:blipFill>
        <p:spPr>
          <a:xfrm>
            <a:off x="4762440" y="1647720"/>
            <a:ext cx="3833640" cy="1365480"/>
          </a:xfrm>
          <a:prstGeom prst="rect">
            <a:avLst/>
          </a:prstGeom>
          <a:ln w="0">
            <a:noFill/>
          </a:ln>
        </p:spPr>
      </p:pic>
      <p:sp>
        <p:nvSpPr>
          <p:cNvPr id="234" name="Retângulo 1"/>
          <p:cNvSpPr/>
          <p:nvPr/>
        </p:nvSpPr>
        <p:spPr>
          <a:xfrm>
            <a:off x="4762440" y="1647720"/>
            <a:ext cx="2753280" cy="1365480"/>
          </a:xfrm>
          <a:prstGeom prst="rect">
            <a:avLst/>
          </a:prstGeom>
          <a:solidFill>
            <a:schemeClr val="accent1">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pic>
        <p:nvPicPr>
          <p:cNvPr id="235" name="Picture 227"/>
          <p:cNvPicPr/>
          <p:nvPr/>
        </p:nvPicPr>
        <p:blipFill>
          <a:blip r:embed="rId4"/>
          <a:stretch/>
        </p:blipFill>
        <p:spPr>
          <a:xfrm>
            <a:off x="5257800" y="4529520"/>
            <a:ext cx="4469040" cy="1972080"/>
          </a:xfrm>
          <a:prstGeom prst="rect">
            <a:avLst/>
          </a:prstGeom>
          <a:ln w="0">
            <a:noFill/>
          </a:ln>
        </p:spPr>
      </p:pic>
      <p:pic>
        <p:nvPicPr>
          <p:cNvPr id="236" name="Picture 228"/>
          <p:cNvPicPr/>
          <p:nvPr/>
        </p:nvPicPr>
        <p:blipFill>
          <a:blip r:embed="rId5"/>
          <a:stretch/>
        </p:blipFill>
        <p:spPr>
          <a:xfrm>
            <a:off x="457200" y="3228480"/>
            <a:ext cx="4342680" cy="2028600"/>
          </a:xfrm>
          <a:prstGeom prst="rect">
            <a:avLst/>
          </a:prstGeom>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CustomShape 10"/>
          <p:cNvSpPr/>
          <p:nvPr/>
        </p:nvSpPr>
        <p:spPr>
          <a:xfrm>
            <a:off x="360000" y="36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pPr>
            <a:r>
              <a:rPr lang="en-US" sz="3200" b="1" strike="noStrike" spc="-1">
                <a:solidFill>
                  <a:srgbClr val="FFFFFF"/>
                </a:solidFill>
                <a:latin typeface="Latin Modern Sans"/>
                <a:ea typeface="DejaVu Sans"/>
              </a:rPr>
              <a:t>Convolutional Neural Network</a:t>
            </a:r>
            <a:endParaRPr lang="en-US" sz="3200" b="0" strike="noStrike" spc="-1">
              <a:solidFill>
                <a:srgbClr val="000000"/>
              </a:solidFill>
              <a:latin typeface="Arial"/>
            </a:endParaRPr>
          </a:p>
        </p:txBody>
      </p:sp>
      <p:sp>
        <p:nvSpPr>
          <p:cNvPr id="238" name="CustomShape 11"/>
          <p:cNvSpPr/>
          <p:nvPr/>
        </p:nvSpPr>
        <p:spPr>
          <a:xfrm>
            <a:off x="897120" y="6886080"/>
            <a:ext cx="64411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pt-BR" sz="1800" b="0" strike="noStrike" spc="-1" dirty="0">
                <a:solidFill>
                  <a:srgbClr val="000000"/>
                </a:solidFill>
                <a:latin typeface="Arial"/>
                <a:ea typeface="DejaVu Sans"/>
              </a:rPr>
              <a:t>Aprendizado de Máquina - André Hochuli</a:t>
            </a:r>
            <a:endParaRPr lang="en-US" sz="1800" b="0" strike="noStrike" spc="-1" dirty="0">
              <a:solidFill>
                <a:srgbClr val="000000"/>
              </a:solidFill>
              <a:latin typeface="Arial"/>
            </a:endParaRPr>
          </a:p>
        </p:txBody>
      </p:sp>
      <p:sp>
        <p:nvSpPr>
          <p:cNvPr id="239" name="CustomShape 12"/>
          <p:cNvSpPr/>
          <p:nvPr/>
        </p:nvSpPr>
        <p:spPr>
          <a:xfrm>
            <a:off x="7608600" y="6886080"/>
            <a:ext cx="227916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err="1">
                <a:solidFill>
                  <a:srgbClr val="000000"/>
                </a:solidFill>
                <a:latin typeface="Arial"/>
                <a:ea typeface="DejaVu Sans"/>
              </a:rPr>
              <a:t>Tópico</a:t>
            </a:r>
            <a:r>
              <a:rPr lang="en-US" sz="1800" b="0" strike="noStrike" spc="-1" dirty="0">
                <a:solidFill>
                  <a:srgbClr val="000000"/>
                </a:solidFill>
                <a:latin typeface="Arial"/>
                <a:ea typeface="DejaVu Sans"/>
              </a:rPr>
              <a:t> 09</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sp>
        <p:nvSpPr>
          <p:cNvPr id="240" name="CustomShape 13"/>
          <p:cNvSpPr/>
          <p:nvPr/>
        </p:nvSpPr>
        <p:spPr>
          <a:xfrm>
            <a:off x="360000" y="1827720"/>
            <a:ext cx="9173880" cy="467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p:txBody>
      </p:sp>
      <p:sp>
        <p:nvSpPr>
          <p:cNvPr id="241" name="Text Box 4"/>
          <p:cNvSpPr/>
          <p:nvPr/>
        </p:nvSpPr>
        <p:spPr>
          <a:xfrm>
            <a:off x="360000" y="1647720"/>
            <a:ext cx="8316000" cy="4547160"/>
          </a:xfrm>
          <a:prstGeom prst="rect">
            <a:avLst/>
          </a:prstGeom>
          <a:noFill/>
          <a:ln w="0">
            <a:noFill/>
          </a:ln>
        </p:spPr>
        <p:style>
          <a:lnRef idx="0">
            <a:scrgbClr r="0" g="0" b="0"/>
          </a:lnRef>
          <a:fillRef idx="0">
            <a:scrgbClr r="0" g="0" b="0"/>
          </a:fillRef>
          <a:effectRef idx="0">
            <a:scrgbClr r="0" g="0" b="0"/>
          </a:effectRef>
          <a:fontRef idx="minor"/>
        </p:style>
        <p:txBody>
          <a:bodyPr lIns="90000" tIns="58680" rIns="90000" bIns="45000" anchor="t">
            <a:noAutofit/>
          </a:bodyPr>
          <a:lstStyle/>
          <a:p>
            <a:pPr marL="192240" indent="-192240" defTabSz="914400">
              <a:lnSpc>
                <a:spcPct val="100000"/>
              </a:lnSpc>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Pooling Layer </a:t>
            </a:r>
            <a:endParaRPr lang="en-US" sz="1800" b="0" strike="noStrike" spc="-1">
              <a:solidFill>
                <a:srgbClr val="000000"/>
              </a:solidFill>
              <a:latin typeface="Arial"/>
            </a:endParaRPr>
          </a:p>
          <a:p>
            <a:pPr marL="432000" lvl="1" indent="-216000" defTabSz="914400">
              <a:lnSpc>
                <a:spcPct val="100000"/>
              </a:lnSpc>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Reduce Spatial Dimensions</a:t>
            </a:r>
            <a:endParaRPr lang="en-US" sz="1800" b="0" strike="noStrike" spc="-1">
              <a:solidFill>
                <a:srgbClr val="000000"/>
              </a:solidFill>
              <a:latin typeface="Arial"/>
            </a:endParaRPr>
          </a:p>
          <a:p>
            <a:pPr marL="432000" lvl="1" indent="-216000" defTabSz="914400">
              <a:lnSpc>
                <a:spcPct val="100000"/>
              </a:lnSpc>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Translation-Invariant</a:t>
            </a:r>
            <a:endParaRPr lang="en-US" sz="1800" b="0" strike="noStrike" spc="-1">
              <a:solidFill>
                <a:srgbClr val="000000"/>
              </a:solidFill>
              <a:latin typeface="Arial"/>
            </a:endParaRPr>
          </a:p>
          <a:p>
            <a:pPr marL="432000" lvl="1" indent="-216000" defTabSz="914400">
              <a:lnSpc>
                <a:spcPct val="100000"/>
              </a:lnSpc>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Common Filter</a:t>
            </a:r>
            <a:endParaRPr lang="en-US" sz="1800" b="0" strike="noStrike" spc="-1">
              <a:solidFill>
                <a:srgbClr val="000000"/>
              </a:solidFill>
              <a:latin typeface="Arial"/>
            </a:endParaRPr>
          </a:p>
          <a:p>
            <a:pPr marL="648000" lvl="2" indent="-216000" defTabSz="914400">
              <a:lnSpc>
                <a:spcPct val="100000"/>
              </a:lnSpc>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Max: Preserve the “strongest” features </a:t>
            </a:r>
            <a:endParaRPr lang="en-US" sz="1800" b="0" strike="noStrike" spc="-1">
              <a:solidFill>
                <a:srgbClr val="000000"/>
              </a:solidFill>
              <a:latin typeface="Arial"/>
            </a:endParaRPr>
          </a:p>
          <a:p>
            <a:pPr marL="648000" lvl="2" indent="-216000" defTabSz="914400">
              <a:lnSpc>
                <a:spcPct val="100000"/>
              </a:lnSpc>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Average: Smooth features, preserves general representations</a:t>
            </a: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p:txBody>
      </p:sp>
      <p:pic>
        <p:nvPicPr>
          <p:cNvPr id="242" name="Imagem 5"/>
          <p:cNvPicPr/>
          <p:nvPr/>
        </p:nvPicPr>
        <p:blipFill>
          <a:blip r:embed="rId3"/>
          <a:stretch/>
        </p:blipFill>
        <p:spPr>
          <a:xfrm>
            <a:off x="5790240" y="1355400"/>
            <a:ext cx="3833640" cy="1365480"/>
          </a:xfrm>
          <a:prstGeom prst="rect">
            <a:avLst/>
          </a:prstGeom>
          <a:ln w="0">
            <a:noFill/>
          </a:ln>
        </p:spPr>
      </p:pic>
      <p:sp>
        <p:nvSpPr>
          <p:cNvPr id="243" name="Retângulo 3"/>
          <p:cNvSpPr/>
          <p:nvPr/>
        </p:nvSpPr>
        <p:spPr>
          <a:xfrm>
            <a:off x="5790240" y="1355400"/>
            <a:ext cx="2753280" cy="1365480"/>
          </a:xfrm>
          <a:prstGeom prst="rect">
            <a:avLst/>
          </a:prstGeom>
          <a:solidFill>
            <a:schemeClr val="accent1">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pic>
        <p:nvPicPr>
          <p:cNvPr id="244" name="Picture 236"/>
          <p:cNvPicPr/>
          <p:nvPr/>
        </p:nvPicPr>
        <p:blipFill>
          <a:blip r:embed="rId4"/>
          <a:stretch/>
        </p:blipFill>
        <p:spPr>
          <a:xfrm>
            <a:off x="2971800" y="3586320"/>
            <a:ext cx="4114080" cy="291528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CustomShape 1"/>
          <p:cNvSpPr/>
          <p:nvPr/>
        </p:nvSpPr>
        <p:spPr>
          <a:xfrm>
            <a:off x="360000" y="36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pPr>
            <a:r>
              <a:rPr lang="en-US" sz="3200" b="1" strike="noStrike" spc="-1">
                <a:solidFill>
                  <a:srgbClr val="FFFFFF"/>
                </a:solidFill>
                <a:latin typeface="Latin Modern Sans"/>
                <a:ea typeface="DejaVu Sans"/>
              </a:rPr>
              <a:t>Convolutional Neural Network</a:t>
            </a:r>
            <a:endParaRPr lang="en-US" sz="3200" b="0" strike="noStrike" spc="-1">
              <a:solidFill>
                <a:srgbClr val="000000"/>
              </a:solidFill>
              <a:latin typeface="Arial"/>
            </a:endParaRPr>
          </a:p>
        </p:txBody>
      </p:sp>
      <p:sp>
        <p:nvSpPr>
          <p:cNvPr id="246" name="CustomShape 2"/>
          <p:cNvSpPr/>
          <p:nvPr/>
        </p:nvSpPr>
        <p:spPr>
          <a:xfrm>
            <a:off x="897120" y="6886080"/>
            <a:ext cx="64411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pt-BR" sz="1800" b="0" strike="noStrike" spc="-1" dirty="0">
                <a:solidFill>
                  <a:srgbClr val="000000"/>
                </a:solidFill>
                <a:latin typeface="Arial"/>
                <a:ea typeface="DejaVu Sans"/>
              </a:rPr>
              <a:t>Aprendizado de Máquina - André Hochuli</a:t>
            </a:r>
            <a:endParaRPr lang="en-US" sz="1800" b="0" strike="noStrike" spc="-1" dirty="0">
              <a:solidFill>
                <a:srgbClr val="000000"/>
              </a:solidFill>
              <a:latin typeface="Arial"/>
            </a:endParaRPr>
          </a:p>
        </p:txBody>
      </p:sp>
      <p:sp>
        <p:nvSpPr>
          <p:cNvPr id="247" name="CustomShape 3"/>
          <p:cNvSpPr/>
          <p:nvPr/>
        </p:nvSpPr>
        <p:spPr>
          <a:xfrm>
            <a:off x="7608600" y="6886080"/>
            <a:ext cx="227916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err="1">
                <a:solidFill>
                  <a:srgbClr val="000000"/>
                </a:solidFill>
                <a:latin typeface="Arial"/>
                <a:ea typeface="DejaVu Sans"/>
              </a:rPr>
              <a:t>Tópico</a:t>
            </a:r>
            <a:r>
              <a:rPr lang="en-US" sz="1800" b="0" strike="noStrike" spc="-1" dirty="0">
                <a:solidFill>
                  <a:srgbClr val="000000"/>
                </a:solidFill>
                <a:latin typeface="Arial"/>
                <a:ea typeface="DejaVu Sans"/>
              </a:rPr>
              <a:t> 09</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sp>
        <p:nvSpPr>
          <p:cNvPr id="248" name="CustomShape 4"/>
          <p:cNvSpPr/>
          <p:nvPr/>
        </p:nvSpPr>
        <p:spPr>
          <a:xfrm>
            <a:off x="360000" y="1827720"/>
            <a:ext cx="9173880" cy="467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p:txBody>
      </p:sp>
      <p:sp>
        <p:nvSpPr>
          <p:cNvPr id="249" name="Text Box 3"/>
          <p:cNvSpPr/>
          <p:nvPr/>
        </p:nvSpPr>
        <p:spPr>
          <a:xfrm>
            <a:off x="360000" y="1638360"/>
            <a:ext cx="8316000" cy="4547160"/>
          </a:xfrm>
          <a:prstGeom prst="rect">
            <a:avLst/>
          </a:prstGeom>
          <a:noFill/>
          <a:ln w="0">
            <a:noFill/>
          </a:ln>
        </p:spPr>
        <p:style>
          <a:lnRef idx="0">
            <a:scrgbClr r="0" g="0" b="0"/>
          </a:lnRef>
          <a:fillRef idx="0">
            <a:scrgbClr r="0" g="0" b="0"/>
          </a:fillRef>
          <a:effectRef idx="0">
            <a:scrgbClr r="0" g="0" b="0"/>
          </a:effectRef>
          <a:fontRef idx="minor"/>
        </p:style>
        <p:txBody>
          <a:bodyPr lIns="90000" tIns="58680" rIns="90000" bIns="45000" anchor="t">
            <a:noAutofit/>
          </a:bodyPr>
          <a:lstStyle/>
          <a:p>
            <a:pPr marL="192240" indent="-192240" defTabSz="914400">
              <a:lnSpc>
                <a:spcPct val="100000"/>
              </a:lnSpc>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Classification</a:t>
            </a: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marL="431640" lvl="1" indent="-192240" defTabSz="914400">
              <a:lnSpc>
                <a:spcPct val="100000"/>
              </a:lnSpc>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Forward and Back Propagation</a:t>
            </a: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p:txBody>
      </p:sp>
      <p:pic>
        <p:nvPicPr>
          <p:cNvPr id="250" name="Imagem 4" descr="Diagrama&#10;&#10;Descrição gerada automaticamente"/>
          <p:cNvPicPr/>
          <p:nvPr/>
        </p:nvPicPr>
        <p:blipFill>
          <a:blip r:embed="rId3"/>
          <a:stretch/>
        </p:blipFill>
        <p:spPr>
          <a:xfrm>
            <a:off x="3088440" y="3195720"/>
            <a:ext cx="4408920" cy="3305880"/>
          </a:xfrm>
          <a:prstGeom prst="rect">
            <a:avLst/>
          </a:prstGeom>
          <a:ln w="0">
            <a:noFill/>
          </a:ln>
        </p:spPr>
      </p:pic>
      <p:pic>
        <p:nvPicPr>
          <p:cNvPr id="251" name="Imagem 10"/>
          <p:cNvPicPr/>
          <p:nvPr/>
        </p:nvPicPr>
        <p:blipFill>
          <a:blip r:embed="rId4"/>
          <a:stretch/>
        </p:blipFill>
        <p:spPr>
          <a:xfrm>
            <a:off x="4494240" y="1541880"/>
            <a:ext cx="3833640" cy="1365480"/>
          </a:xfrm>
          <a:prstGeom prst="rect">
            <a:avLst/>
          </a:prstGeom>
          <a:ln w="0">
            <a:noFill/>
          </a:ln>
        </p:spPr>
      </p:pic>
      <p:sp>
        <p:nvSpPr>
          <p:cNvPr id="252" name="Retângulo 11"/>
          <p:cNvSpPr/>
          <p:nvPr/>
        </p:nvSpPr>
        <p:spPr>
          <a:xfrm flipH="1">
            <a:off x="7197480" y="1541880"/>
            <a:ext cx="1077840" cy="1365480"/>
          </a:xfrm>
          <a:prstGeom prst="rect">
            <a:avLst/>
          </a:prstGeom>
          <a:solidFill>
            <a:schemeClr val="accent1">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CustomShape 1"/>
          <p:cNvSpPr/>
          <p:nvPr/>
        </p:nvSpPr>
        <p:spPr>
          <a:xfrm>
            <a:off x="360000" y="360000"/>
            <a:ext cx="9353880" cy="89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noAutofit/>
          </a:bodyPr>
          <a:lstStyle/>
          <a:p>
            <a:pPr defTabSz="914400">
              <a:lnSpc>
                <a:spcPct val="100000"/>
              </a:lnSpc>
            </a:pPr>
            <a:r>
              <a:rPr lang="en-US" sz="3200" b="1" strike="noStrike" spc="-1">
                <a:solidFill>
                  <a:srgbClr val="FFFFFF"/>
                </a:solidFill>
                <a:latin typeface="Latin Modern Sans"/>
                <a:ea typeface="DejaVu Sans"/>
              </a:rPr>
              <a:t>Convolutional Neural Network</a:t>
            </a:r>
            <a:endParaRPr lang="en-US" sz="3200" b="0" strike="noStrike" spc="-1">
              <a:solidFill>
                <a:srgbClr val="000000"/>
              </a:solidFill>
              <a:latin typeface="Arial"/>
            </a:endParaRPr>
          </a:p>
        </p:txBody>
      </p:sp>
      <p:sp>
        <p:nvSpPr>
          <p:cNvPr id="254" name="CustomShape 2"/>
          <p:cNvSpPr/>
          <p:nvPr/>
        </p:nvSpPr>
        <p:spPr>
          <a:xfrm>
            <a:off x="897120" y="6886080"/>
            <a:ext cx="64411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pt-BR" sz="1800" b="0" strike="noStrike" spc="-1" dirty="0">
                <a:solidFill>
                  <a:srgbClr val="000000"/>
                </a:solidFill>
                <a:latin typeface="Arial"/>
                <a:ea typeface="DejaVu Sans"/>
              </a:rPr>
              <a:t>Aprendizado de Máquina - André Hochuli</a:t>
            </a:r>
            <a:endParaRPr lang="en-US" sz="1800" b="0" strike="noStrike" spc="-1" dirty="0">
              <a:solidFill>
                <a:srgbClr val="000000"/>
              </a:solidFill>
              <a:latin typeface="Arial"/>
            </a:endParaRPr>
          </a:p>
        </p:txBody>
      </p:sp>
      <p:sp>
        <p:nvSpPr>
          <p:cNvPr id="255" name="CustomShape 3"/>
          <p:cNvSpPr/>
          <p:nvPr/>
        </p:nvSpPr>
        <p:spPr>
          <a:xfrm>
            <a:off x="7608600" y="6886080"/>
            <a:ext cx="227916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0" strike="noStrike" spc="-1" dirty="0" err="1">
                <a:solidFill>
                  <a:srgbClr val="000000"/>
                </a:solidFill>
                <a:latin typeface="Arial"/>
                <a:ea typeface="DejaVu Sans"/>
              </a:rPr>
              <a:t>Tópico</a:t>
            </a:r>
            <a:r>
              <a:rPr lang="en-US" sz="1800" b="0" strike="noStrike" spc="-1" dirty="0">
                <a:solidFill>
                  <a:srgbClr val="000000"/>
                </a:solidFill>
                <a:latin typeface="Arial"/>
                <a:ea typeface="DejaVu Sans"/>
              </a:rPr>
              <a:t> 09</a:t>
            </a:r>
            <a:endParaRPr lang="en-US" sz="1800" b="0" strike="noStrike" spc="-1" dirty="0">
              <a:solidFill>
                <a:srgbClr val="000000"/>
              </a:solidFill>
              <a:latin typeface="Arial"/>
            </a:endParaRPr>
          </a:p>
          <a:p>
            <a:pPr defTabSz="914400">
              <a:lnSpc>
                <a:spcPct val="100000"/>
              </a:lnSpc>
            </a:pPr>
            <a:endParaRPr lang="en-US" sz="1800" b="0" strike="noStrike" spc="-1" dirty="0">
              <a:solidFill>
                <a:srgbClr val="000000"/>
              </a:solidFill>
              <a:latin typeface="Arial"/>
            </a:endParaRPr>
          </a:p>
        </p:txBody>
      </p:sp>
      <p:sp>
        <p:nvSpPr>
          <p:cNvPr id="256" name="CustomShape 4"/>
          <p:cNvSpPr/>
          <p:nvPr/>
        </p:nvSpPr>
        <p:spPr>
          <a:xfrm>
            <a:off x="360000" y="1827720"/>
            <a:ext cx="9173880" cy="467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a:p>
            <a:pPr marL="3600" defTabSz="914400">
              <a:lnSpc>
                <a:spcPct val="100000"/>
              </a:lnSpc>
              <a:spcAft>
                <a:spcPts val="1140"/>
              </a:spcAft>
            </a:pPr>
            <a:endParaRPr lang="en-US" sz="2000" b="0" strike="noStrike" spc="-1">
              <a:solidFill>
                <a:srgbClr val="000000"/>
              </a:solidFill>
              <a:latin typeface="Arial"/>
            </a:endParaRPr>
          </a:p>
        </p:txBody>
      </p:sp>
      <p:sp>
        <p:nvSpPr>
          <p:cNvPr id="257" name="Text Box 3"/>
          <p:cNvSpPr/>
          <p:nvPr/>
        </p:nvSpPr>
        <p:spPr>
          <a:xfrm>
            <a:off x="360000" y="1636560"/>
            <a:ext cx="8316000" cy="4547160"/>
          </a:xfrm>
          <a:prstGeom prst="rect">
            <a:avLst/>
          </a:prstGeom>
          <a:noFill/>
          <a:ln w="0">
            <a:noFill/>
          </a:ln>
        </p:spPr>
        <p:style>
          <a:lnRef idx="0">
            <a:scrgbClr r="0" g="0" b="0"/>
          </a:lnRef>
          <a:fillRef idx="0">
            <a:scrgbClr r="0" g="0" b="0"/>
          </a:fillRef>
          <a:effectRef idx="0">
            <a:scrgbClr r="0" g="0" b="0"/>
          </a:effectRef>
          <a:fontRef idx="minor"/>
        </p:style>
        <p:txBody>
          <a:bodyPr lIns="90000" tIns="58680" rIns="90000" bIns="45000" anchor="t">
            <a:noAutofit/>
          </a:bodyPr>
          <a:lstStyle/>
          <a:p>
            <a:pPr marL="192240" indent="-192240" defTabSz="914400">
              <a:lnSpc>
                <a:spcPct val="100000"/>
              </a:lnSpc>
              <a:buClr>
                <a:srgbClr val="000000"/>
              </a:buClr>
              <a:buSzPct val="45000"/>
              <a:buFont typeface="Wingdings" charset="2"/>
              <a:buChar char=""/>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r>
              <a:rPr lang="en-US" sz="1800" b="0" strike="noStrike" spc="-1">
                <a:solidFill>
                  <a:srgbClr val="000000"/>
                </a:solidFill>
                <a:latin typeface="Arial"/>
                <a:ea typeface="DejaVu Sans"/>
              </a:rPr>
              <a:t>Forward and Back Propagation</a:t>
            </a: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a:p>
            <a:pPr defTabSz="914400">
              <a:lnSpc>
                <a:spcPct val="100000"/>
              </a:lnSpc>
              <a:tabLst>
                <a:tab pos="192240" algn="l"/>
                <a:tab pos="649440" algn="l"/>
                <a:tab pos="1106640" algn="l"/>
                <a:tab pos="1563840" algn="l"/>
                <a:tab pos="2021040" algn="l"/>
                <a:tab pos="2478240" algn="l"/>
                <a:tab pos="2935440" algn="l"/>
                <a:tab pos="3392640" algn="l"/>
                <a:tab pos="3849840" algn="l"/>
                <a:tab pos="4307040" algn="l"/>
                <a:tab pos="4764240" algn="l"/>
                <a:tab pos="5221440" algn="l"/>
                <a:tab pos="5678640" algn="l"/>
                <a:tab pos="6135840" algn="l"/>
                <a:tab pos="6593040" algn="l"/>
                <a:tab pos="7050240" algn="l"/>
                <a:tab pos="7507440" algn="l"/>
                <a:tab pos="7964640" algn="l"/>
                <a:tab pos="8421840" algn="l"/>
                <a:tab pos="8879040" algn="l"/>
                <a:tab pos="9336240" algn="l"/>
              </a:tabLst>
            </a:pPr>
            <a:endParaRPr lang="en-US" sz="1800" b="0" strike="noStrike" spc="-1">
              <a:solidFill>
                <a:srgbClr val="000000"/>
              </a:solidFill>
              <a:latin typeface="Arial"/>
            </a:endParaRPr>
          </a:p>
        </p:txBody>
      </p:sp>
      <p:pic>
        <p:nvPicPr>
          <p:cNvPr id="258" name="Picture 2" descr="Backward Propagation | Backward Propagation Working in Neural Network"/>
          <p:cNvPicPr/>
          <p:nvPr/>
        </p:nvPicPr>
        <p:blipFill>
          <a:blip r:embed="rId3"/>
          <a:stretch/>
        </p:blipFill>
        <p:spPr>
          <a:xfrm>
            <a:off x="1777320" y="2619000"/>
            <a:ext cx="6969960" cy="4264560"/>
          </a:xfrm>
          <a:prstGeom prst="rect">
            <a:avLst/>
          </a:prstGeom>
          <a:ln w="0">
            <a:noFill/>
          </a:ln>
        </p:spPr>
      </p:pic>
      <p:pic>
        <p:nvPicPr>
          <p:cNvPr id="259" name="Imagem 8"/>
          <p:cNvPicPr/>
          <p:nvPr/>
        </p:nvPicPr>
        <p:blipFill>
          <a:blip r:embed="rId4"/>
          <a:stretch/>
        </p:blipFill>
        <p:spPr>
          <a:xfrm>
            <a:off x="4494240" y="1541880"/>
            <a:ext cx="3833640" cy="1365480"/>
          </a:xfrm>
          <a:prstGeom prst="rect">
            <a:avLst/>
          </a:prstGeom>
          <a:ln w="0">
            <a:noFill/>
          </a:ln>
        </p:spPr>
      </p:pic>
      <p:sp>
        <p:nvSpPr>
          <p:cNvPr id="260" name="Retângulo 9"/>
          <p:cNvSpPr/>
          <p:nvPr/>
        </p:nvSpPr>
        <p:spPr>
          <a:xfrm flipH="1">
            <a:off x="7197480" y="1541880"/>
            <a:ext cx="1077840" cy="1365480"/>
          </a:xfrm>
          <a:prstGeom prst="rect">
            <a:avLst/>
          </a:prstGeom>
          <a:solidFill>
            <a:schemeClr val="accent1">
              <a:alpha val="50000"/>
            </a:scheme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FFFFFF"/>
              </a:solidFill>
              <a:latin typeface="Arial"/>
              <a:ea typeface="DejaVu Sans"/>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7.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8.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shade val="51000"/>
              </a:schemeClr>
            </a:gs>
            <a:gs pos="80000">
              <a:schemeClr val="phClr">
                <a:shade val="93000"/>
              </a:schemeClr>
            </a:gs>
            <a:gs pos="100000">
              <a:schemeClr val="phClr">
                <a:shade val="94000"/>
              </a:schemeClr>
            </a:gs>
          </a:gsLst>
          <a:lin ang="16200000" scaled="0"/>
          <a:tileRect/>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6108</TotalTime>
  <Words>1275</Words>
  <Application>Microsoft Macintosh PowerPoint</Application>
  <PresentationFormat>Custom</PresentationFormat>
  <Paragraphs>357</Paragraphs>
  <Slides>34</Slides>
  <Notes>34</Notes>
  <HiddenSlides>0</HiddenSlides>
  <MMClips>0</MMClips>
  <ScaleCrop>false</ScaleCrop>
  <HeadingPairs>
    <vt:vector size="6" baseType="variant">
      <vt:variant>
        <vt:lpstr>Fonts Used</vt:lpstr>
      </vt:variant>
      <vt:variant>
        <vt:i4>6</vt:i4>
      </vt:variant>
      <vt:variant>
        <vt:lpstr>Theme</vt:lpstr>
      </vt:variant>
      <vt:variant>
        <vt:i4>27</vt:i4>
      </vt:variant>
      <vt:variant>
        <vt:lpstr>Slide Titles</vt:lpstr>
      </vt:variant>
      <vt:variant>
        <vt:i4>34</vt:i4>
      </vt:variant>
    </vt:vector>
  </HeadingPairs>
  <TitlesOfParts>
    <vt:vector size="67" baseType="lpstr">
      <vt:lpstr>Arial</vt:lpstr>
      <vt:lpstr>Calibri</vt:lpstr>
      <vt:lpstr>Latin Modern Sans</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Alizarin</dc:title>
  <dc:subject/>
  <dc:creator/>
  <dc:description/>
  <cp:lastModifiedBy>Andre Gustavo Hochuli</cp:lastModifiedBy>
  <cp:revision>169</cp:revision>
  <cp:lastPrinted>2025-09-15T22:55:49Z</cp:lastPrinted>
  <dcterms:created xsi:type="dcterms:W3CDTF">2021-04-28T18:38:02Z</dcterms:created>
  <dcterms:modified xsi:type="dcterms:W3CDTF">2025-11-28T18:15:14Z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false</vt:bool>
  </property>
  <property fmtid="{D5CDD505-2E9C-101B-9397-08002B2CF9AE}" pid="4" name="KSOProductBuildVer">
    <vt:lpwstr>1033-11.1.0.10161</vt:lpwstr>
  </property>
  <property fmtid="{D5CDD505-2E9C-101B-9397-08002B2CF9AE}" pid="5" name="LinksUpToDate">
    <vt:bool>false</vt:bool>
  </property>
  <property fmtid="{D5CDD505-2E9C-101B-9397-08002B2CF9AE}" pid="6" name="MMClips">
    <vt:i4>0</vt:i4>
  </property>
  <property fmtid="{D5CDD505-2E9C-101B-9397-08002B2CF9AE}" pid="7" name="Notes">
    <vt:i4>17</vt:i4>
  </property>
  <property fmtid="{D5CDD505-2E9C-101B-9397-08002B2CF9AE}" pid="8" name="PresentationFormat">
    <vt:lpwstr>Custom</vt:lpwstr>
  </property>
  <property fmtid="{D5CDD505-2E9C-101B-9397-08002B2CF9AE}" pid="9" name="ScaleCrop">
    <vt:bool>false</vt:bool>
  </property>
  <property fmtid="{D5CDD505-2E9C-101B-9397-08002B2CF9AE}" pid="10" name="ShareDoc">
    <vt:bool>false</vt:bool>
  </property>
  <property fmtid="{D5CDD505-2E9C-101B-9397-08002B2CF9AE}" pid="11" name="Slides">
    <vt:i4>17</vt:i4>
  </property>
</Properties>
</file>